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82" r:id="rId2"/>
    <p:sldId id="283" r:id="rId3"/>
    <p:sldId id="323" r:id="rId4"/>
    <p:sldId id="324" r:id="rId5"/>
    <p:sldId id="331" r:id="rId6"/>
    <p:sldId id="301" r:id="rId7"/>
    <p:sldId id="302" r:id="rId8"/>
    <p:sldId id="310" r:id="rId9"/>
    <p:sldId id="304" r:id="rId10"/>
    <p:sldId id="299" r:id="rId11"/>
    <p:sldId id="314" r:id="rId12"/>
    <p:sldId id="305" r:id="rId13"/>
    <p:sldId id="315" r:id="rId14"/>
    <p:sldId id="317" r:id="rId15"/>
    <p:sldId id="318" r:id="rId16"/>
    <p:sldId id="328" r:id="rId17"/>
    <p:sldId id="330" r:id="rId18"/>
    <p:sldId id="307" r:id="rId19"/>
    <p:sldId id="327" r:id="rId20"/>
    <p:sldId id="329" r:id="rId21"/>
    <p:sldId id="311" r:id="rId22"/>
    <p:sldId id="309" r:id="rId23"/>
    <p:sldId id="319" r:id="rId24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25"/>
    </p:embeddedFont>
    <p:embeddedFont>
      <p:font typeface="나눔스퀘어라운드 Bold" panose="020B0600000101010101" pitchFamily="50" charset="-127"/>
      <p:bold r:id="rId26"/>
    </p:embeddedFont>
    <p:embeddedFont>
      <p:font typeface="나눔스퀘어라운드 Extra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5DEE"/>
    <a:srgbClr val="2222F2"/>
    <a:srgbClr val="4472C4"/>
    <a:srgbClr val="000000"/>
    <a:srgbClr val="6699FF"/>
    <a:srgbClr val="FF3300"/>
    <a:srgbClr val="FF9900"/>
    <a:srgbClr val="7D31E3"/>
    <a:srgbClr val="00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02" autoAdjust="0"/>
    <p:restoredTop sz="94660"/>
  </p:normalViewPr>
  <p:slideViewPr>
    <p:cSldViewPr snapToGrid="0">
      <p:cViewPr varScale="1">
        <p:scale>
          <a:sx n="92" d="100"/>
          <a:sy n="92" d="100"/>
        </p:scale>
        <p:origin x="84" y="5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457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48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50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19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2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66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831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2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064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38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54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3.png"/><Relationship Id="rId10" Type="http://schemas.openxmlformats.org/officeDocument/2006/relationships/image" Target="../media/image55.png"/><Relationship Id="rId4" Type="http://schemas.openxmlformats.org/officeDocument/2006/relationships/image" Target="../media/image5.jpe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3.png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1.png"/><Relationship Id="rId7" Type="http://schemas.openxmlformats.org/officeDocument/2006/relationships/image" Target="../media/image5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e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5.jpe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BEDFE7A-6661-41FA-BAE0-5231B03F171A}"/>
              </a:ext>
            </a:extLst>
          </p:cNvPr>
          <p:cNvSpPr txBox="1"/>
          <p:nvPr/>
        </p:nvSpPr>
        <p:spPr>
          <a:xfrm>
            <a:off x="698384" y="1744531"/>
            <a:ext cx="83276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농인</a:t>
            </a:r>
            <a:r>
              <a:rPr lang="ko-KR" altLang="en-US" sz="4800" dirty="0" err="1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</a:t>
            </a:r>
            <a:r>
              <a:rPr lang="ko-KR" altLang="en-US" sz="5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6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청인</a:t>
            </a:r>
            <a:r>
              <a:rPr lang="ko-KR" altLang="en-US" sz="5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800" dirty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간</a:t>
            </a:r>
            <a:r>
              <a:rPr lang="ko-KR" altLang="en-US" sz="5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5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6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의사소통</a:t>
            </a:r>
            <a:r>
              <a:rPr lang="ko-KR" altLang="en-US" sz="4800" dirty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</a:t>
            </a:r>
            <a:r>
              <a:rPr lang="ko-KR" altLang="en-US" sz="5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800" dirty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위한</a:t>
            </a:r>
            <a:r>
              <a:rPr lang="ko-KR" altLang="en-US" sz="5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5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60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수어</a:t>
            </a:r>
            <a:r>
              <a:rPr lang="ko-KR" altLang="en-US" sz="6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음성 번역 </a:t>
            </a:r>
            <a:r>
              <a:rPr lang="ko-KR" altLang="en-US" sz="4800" dirty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서비스</a:t>
            </a:r>
            <a:endParaRPr lang="ko-KR" altLang="en-US" sz="5400" dirty="0">
              <a:solidFill>
                <a:schemeClr val="bg1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0F6304-A4BB-4B01-A548-FE0F3BD9AC75}"/>
              </a:ext>
            </a:extLst>
          </p:cNvPr>
          <p:cNvSpPr txBox="1"/>
          <p:nvPr/>
        </p:nvSpPr>
        <p:spPr>
          <a:xfrm>
            <a:off x="698384" y="5343489"/>
            <a:ext cx="43450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 근조직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김채원</a:t>
            </a:r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박형민</a:t>
            </a:r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안은식</a:t>
            </a:r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이대교</a:t>
            </a:r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최현영</a:t>
            </a:r>
            <a:endParaRPr lang="en-US" altLang="ko-KR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0539CF-8AB8-406F-AA58-D9FBDF8B9A35}"/>
              </a:ext>
            </a:extLst>
          </p:cNvPr>
          <p:cNvGrpSpPr/>
          <p:nvPr/>
        </p:nvGrpSpPr>
        <p:grpSpPr>
          <a:xfrm>
            <a:off x="806261" y="823733"/>
            <a:ext cx="3383443" cy="719841"/>
            <a:chOff x="838899" y="956733"/>
            <a:chExt cx="3021901" cy="76200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5A8B8BE-6C12-4E35-85E5-F8486B3E227F}"/>
                </a:ext>
              </a:extLst>
            </p:cNvPr>
            <p:cNvSpPr/>
            <p:nvPr/>
          </p:nvSpPr>
          <p:spPr>
            <a:xfrm>
              <a:off x="838899" y="956733"/>
              <a:ext cx="3021901" cy="762000"/>
            </a:xfrm>
            <a:prstGeom prst="roundRect">
              <a:avLst>
                <a:gd name="adj" fmla="val 50000"/>
              </a:avLst>
            </a:prstGeom>
            <a:solidFill>
              <a:srgbClr val="6699FF">
                <a:alpha val="41000"/>
              </a:srgbClr>
            </a:solidFill>
            <a:ln w="28575">
              <a:solidFill>
                <a:srgbClr val="222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</a:t>
              </a:r>
              <a:r>
                <a:rPr lang="ko-KR" altLang="en-US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너의 </a:t>
              </a:r>
              <a:r>
                <a:rPr lang="ko-KR" altLang="en-US" sz="28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수어가</a:t>
              </a:r>
              <a:r>
                <a:rPr lang="ko-KR" altLang="en-US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들려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CC3EB05-8A28-43E0-B1C3-BF920AD1B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90" y="1045269"/>
              <a:ext cx="584927" cy="58492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1D4A3E7-4053-49FF-82F0-254619066178}"/>
              </a:ext>
            </a:extLst>
          </p:cNvPr>
          <p:cNvGrpSpPr/>
          <p:nvPr/>
        </p:nvGrpSpPr>
        <p:grpSpPr>
          <a:xfrm>
            <a:off x="7408307" y="1352268"/>
            <a:ext cx="3944354" cy="3994432"/>
            <a:chOff x="7408307" y="1352268"/>
            <a:chExt cx="3944354" cy="39944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4495E3C-F025-42E8-B526-6C4391107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408307" y="1511300"/>
              <a:ext cx="3835400" cy="3835400"/>
            </a:xfrm>
            <a:custGeom>
              <a:avLst/>
              <a:gdLst>
                <a:gd name="connsiteX0" fmla="*/ 2172525 w 4345050"/>
                <a:gd name="connsiteY0" fmla="*/ 0 h 4345050"/>
                <a:gd name="connsiteX1" fmla="*/ 4345050 w 4345050"/>
                <a:gd name="connsiteY1" fmla="*/ 2172525 h 4345050"/>
                <a:gd name="connsiteX2" fmla="*/ 2172525 w 4345050"/>
                <a:gd name="connsiteY2" fmla="*/ 4345050 h 4345050"/>
                <a:gd name="connsiteX3" fmla="*/ 0 w 4345050"/>
                <a:gd name="connsiteY3" fmla="*/ 2172525 h 4345050"/>
                <a:gd name="connsiteX4" fmla="*/ 2172525 w 4345050"/>
                <a:gd name="connsiteY4" fmla="*/ 0 h 434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5050" h="4345050">
                  <a:moveTo>
                    <a:pt x="2172525" y="0"/>
                  </a:moveTo>
                  <a:cubicBezTo>
                    <a:pt x="3372377" y="0"/>
                    <a:pt x="4345050" y="972673"/>
                    <a:pt x="4345050" y="2172525"/>
                  </a:cubicBezTo>
                  <a:cubicBezTo>
                    <a:pt x="4345050" y="3372377"/>
                    <a:pt x="3372377" y="4345050"/>
                    <a:pt x="2172525" y="4345050"/>
                  </a:cubicBezTo>
                  <a:cubicBezTo>
                    <a:pt x="972673" y="4345050"/>
                    <a:pt x="0" y="3372377"/>
                    <a:pt x="0" y="2172525"/>
                  </a:cubicBezTo>
                  <a:cubicBezTo>
                    <a:pt x="0" y="972673"/>
                    <a:pt x="972673" y="0"/>
                    <a:pt x="2172525" y="0"/>
                  </a:cubicBezTo>
                  <a:close/>
                </a:path>
              </a:pathLst>
            </a:custGeom>
            <a:solidFill>
              <a:srgbClr val="265DEE"/>
            </a:solidFill>
            <a:ln w="127000" cmpd="sng">
              <a:solidFill>
                <a:schemeClr val="bg1">
                  <a:alpha val="50000"/>
                </a:schemeClr>
              </a:solidFill>
            </a:ln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E7BE2F0-AA6A-4994-9FCB-BF12A5CBCF42}"/>
                </a:ext>
              </a:extLst>
            </p:cNvPr>
            <p:cNvGrpSpPr/>
            <p:nvPr/>
          </p:nvGrpSpPr>
          <p:grpSpPr>
            <a:xfrm>
              <a:off x="10036738" y="1352268"/>
              <a:ext cx="1315923" cy="1264205"/>
              <a:chOff x="10083447" y="1352268"/>
              <a:chExt cx="1315923" cy="1264205"/>
            </a:xfrm>
          </p:grpSpPr>
          <p:sp>
            <p:nvSpPr>
              <p:cNvPr id="12" name="원호 11">
                <a:extLst>
                  <a:ext uri="{FF2B5EF4-FFF2-40B4-BE49-F238E27FC236}">
                    <a16:creationId xmlns:a16="http://schemas.microsoft.com/office/drawing/2014/main" id="{E02A9891-84FD-48C6-8B87-0C1501C787DF}"/>
                  </a:ext>
                </a:extLst>
              </p:cNvPr>
              <p:cNvSpPr/>
              <p:nvPr/>
            </p:nvSpPr>
            <p:spPr>
              <a:xfrm>
                <a:off x="10083447" y="1511299"/>
                <a:ext cx="1105174" cy="1105174"/>
              </a:xfrm>
              <a:prstGeom prst="arc">
                <a:avLst/>
              </a:prstGeom>
              <a:noFill/>
              <a:ln w="127000" cap="rnd" cmpd="sng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원호 13">
                <a:extLst>
                  <a:ext uri="{FF2B5EF4-FFF2-40B4-BE49-F238E27FC236}">
                    <a16:creationId xmlns:a16="http://schemas.microsoft.com/office/drawing/2014/main" id="{66C3284E-7283-4D93-954A-19F04AF5C6F0}"/>
                  </a:ext>
                </a:extLst>
              </p:cNvPr>
              <p:cNvSpPr/>
              <p:nvPr/>
            </p:nvSpPr>
            <p:spPr>
              <a:xfrm>
                <a:off x="10647067" y="1352268"/>
                <a:ext cx="752303" cy="752303"/>
              </a:xfrm>
              <a:prstGeom prst="arc">
                <a:avLst/>
              </a:prstGeom>
              <a:noFill/>
              <a:ln w="127000" cap="rnd" cmpd="sng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905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E297C-62C8-4823-875C-2F8E2410B268}"/>
              </a:ext>
            </a:extLst>
          </p:cNvPr>
          <p:cNvSpPr txBox="1"/>
          <p:nvPr/>
        </p:nvSpPr>
        <p:spPr>
          <a:xfrm>
            <a:off x="391393" y="301456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02.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과정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4BC778-16B5-4959-9BF3-49B136D7322D}"/>
              </a:ext>
            </a:extLst>
          </p:cNvPr>
          <p:cNvSpPr txBox="1"/>
          <p:nvPr/>
        </p:nvSpPr>
        <p:spPr>
          <a:xfrm>
            <a:off x="2165111" y="5810744"/>
            <a:ext cx="8153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 영상에 동작이 시작되는 부분만 프레임 단위로 </a:t>
            </a:r>
            <a:r>
              <a:rPr lang="ko-KR" altLang="en-US" sz="2300" dirty="0">
                <a:solidFill>
                  <a:srgbClr val="2222F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</a:t>
            </a:r>
            <a:r>
              <a:rPr lang="ko-KR" altLang="en-US" sz="2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추출</a:t>
            </a:r>
            <a:endParaRPr lang="en-US" altLang="ko-KR" sz="23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300" dirty="0">
                <a:solidFill>
                  <a:srgbClr val="2222F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50</a:t>
            </a:r>
            <a:r>
              <a:rPr lang="ko-KR" altLang="en-US" sz="2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 영상 클립에 대한 </a:t>
            </a:r>
            <a:r>
              <a:rPr lang="en-US" altLang="ko-KR" sz="2300" b="1" dirty="0">
                <a:solidFill>
                  <a:srgbClr val="2222F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6000</a:t>
            </a:r>
            <a:r>
              <a:rPr lang="ko-KR" altLang="en-US" sz="2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여개의 이미지 데이터</a:t>
            </a:r>
            <a:endParaRPr lang="en-US" altLang="ko-KR" sz="23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7DFF0-2599-4A6C-A59A-CB88CB634FEE}"/>
              </a:ext>
            </a:extLst>
          </p:cNvPr>
          <p:cNvSpPr txBox="1"/>
          <p:nvPr/>
        </p:nvSpPr>
        <p:spPr>
          <a:xfrm>
            <a:off x="391393" y="1125237"/>
            <a:ext cx="41916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시행착오 </a:t>
            </a:r>
            <a:r>
              <a:rPr lang="en-US" altLang="ko-KR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</a:t>
            </a:r>
            <a:r>
              <a:rPr lang="ko-KR" altLang="en-US" sz="25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전처리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404509-18B8-47EB-8438-F0B0429AB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81" y="1689014"/>
            <a:ext cx="4664168" cy="39636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F28DDD-460D-4882-9451-AC284765B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814" y="1696599"/>
            <a:ext cx="3850207" cy="380077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996A16-1F97-4BE9-AE92-E707005F11F1}"/>
              </a:ext>
            </a:extLst>
          </p:cNvPr>
          <p:cNvGrpSpPr/>
          <p:nvPr/>
        </p:nvGrpSpPr>
        <p:grpSpPr>
          <a:xfrm>
            <a:off x="201336" y="153226"/>
            <a:ext cx="11811699" cy="881233"/>
            <a:chOff x="201336" y="153226"/>
            <a:chExt cx="11811699" cy="88123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B88E169-7E36-429D-AC4F-DE1526B6F04B}"/>
                </a:ext>
              </a:extLst>
            </p:cNvPr>
            <p:cNvGrpSpPr/>
            <p:nvPr/>
          </p:nvGrpSpPr>
          <p:grpSpPr>
            <a:xfrm>
              <a:off x="201336" y="153226"/>
              <a:ext cx="11811699" cy="881233"/>
              <a:chOff x="201336" y="153226"/>
              <a:chExt cx="11811699" cy="881233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EE83561-D5EE-43A2-8771-E2005D98283F}"/>
                  </a:ext>
                </a:extLst>
              </p:cNvPr>
              <p:cNvSpPr/>
              <p:nvPr/>
            </p:nvSpPr>
            <p:spPr>
              <a:xfrm>
                <a:off x="201336" y="192946"/>
                <a:ext cx="11811699" cy="788565"/>
              </a:xfrm>
              <a:prstGeom prst="rect">
                <a:avLst/>
              </a:prstGeom>
              <a:solidFill>
                <a:srgbClr val="265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AD1B1B-47C5-4CFA-B215-6C2C060A7084}"/>
                  </a:ext>
                </a:extLst>
              </p:cNvPr>
              <p:cNvSpPr txBox="1"/>
              <p:nvPr/>
            </p:nvSpPr>
            <p:spPr>
              <a:xfrm>
                <a:off x="414595" y="301456"/>
                <a:ext cx="2504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02.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개발 과정</a:t>
                </a:r>
                <a:endPara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D245A358-EA48-4C63-9EAE-CA504D507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2806" y="153226"/>
                <a:ext cx="926607" cy="881233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547CDA8-4C7C-4E09-964F-ABFCB3577742}"/>
                </a:ext>
              </a:extLst>
            </p:cNvPr>
            <p:cNvSpPr/>
            <p:nvPr/>
          </p:nvSpPr>
          <p:spPr>
            <a:xfrm>
              <a:off x="9001386" y="400211"/>
              <a:ext cx="1923833" cy="374031"/>
            </a:xfrm>
            <a:prstGeom prst="roundRect">
              <a:avLst>
                <a:gd name="adj" fmla="val 50000"/>
              </a:avLst>
            </a:prstGeom>
            <a:solidFill>
              <a:srgbClr val="6699FF">
                <a:alpha val="4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너의 </a:t>
              </a:r>
              <a:r>
                <a:rPr lang="ko-KR" altLang="en-US" sz="15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수어가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들려   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7E07321-C675-4E96-966B-196AFD1DF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973" y="458163"/>
              <a:ext cx="387389" cy="254170"/>
            </a:xfrm>
            <a:prstGeom prst="rect">
              <a:avLst/>
            </a:prstGeom>
          </p:spPr>
        </p:pic>
      </p:grpSp>
      <p:grpSp>
        <p:nvGrpSpPr>
          <p:cNvPr id="21" name="그룹 1004">
            <a:extLst>
              <a:ext uri="{FF2B5EF4-FFF2-40B4-BE49-F238E27FC236}">
                <a16:creationId xmlns:a16="http://schemas.microsoft.com/office/drawing/2014/main" id="{733547FA-808A-4199-A8C8-42C3C04022E7}"/>
              </a:ext>
            </a:extLst>
          </p:cNvPr>
          <p:cNvGrpSpPr/>
          <p:nvPr/>
        </p:nvGrpSpPr>
        <p:grpSpPr>
          <a:xfrm rot="18380036">
            <a:off x="5508763" y="3175221"/>
            <a:ext cx="1221434" cy="648440"/>
            <a:chOff x="12648750" y="2636987"/>
            <a:chExt cx="1475316" cy="1069652"/>
          </a:xfrm>
        </p:grpSpPr>
        <p:pic>
          <p:nvPicPr>
            <p:cNvPr id="22" name="Object 16">
              <a:extLst>
                <a:ext uri="{FF2B5EF4-FFF2-40B4-BE49-F238E27FC236}">
                  <a16:creationId xmlns:a16="http://schemas.microsoft.com/office/drawing/2014/main" id="{AF4766BD-C1F7-488E-B24F-C81055796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48750" y="2636987"/>
              <a:ext cx="1475316" cy="1069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44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E297C-62C8-4823-875C-2F8E2410B268}"/>
              </a:ext>
            </a:extLst>
          </p:cNvPr>
          <p:cNvSpPr txBox="1"/>
          <p:nvPr/>
        </p:nvSpPr>
        <p:spPr>
          <a:xfrm>
            <a:off x="391393" y="301456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02.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과정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45451-7161-4089-97A9-FB72BDC9BB02}"/>
              </a:ext>
            </a:extLst>
          </p:cNvPr>
          <p:cNvSpPr txBox="1"/>
          <p:nvPr/>
        </p:nvSpPr>
        <p:spPr>
          <a:xfrm>
            <a:off x="391393" y="1125237"/>
            <a:ext cx="44377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시행착오 </a:t>
            </a:r>
            <a:r>
              <a:rPr lang="en-US" altLang="ko-KR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모델 학습 및 평가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1108B5-0BB5-4183-BFED-60977457264C}"/>
              </a:ext>
            </a:extLst>
          </p:cNvPr>
          <p:cNvSpPr txBox="1"/>
          <p:nvPr/>
        </p:nvSpPr>
        <p:spPr>
          <a:xfrm>
            <a:off x="391393" y="1602291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CNN-LSTM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모델 결합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C0F0FE-5B95-406A-9A14-22D0FF7DC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72" y="1971623"/>
            <a:ext cx="4437782" cy="47426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A19B82-F8D1-4713-89EB-C11364C75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04" y="1971623"/>
            <a:ext cx="6318191" cy="23889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03EF56E-05F8-43C4-A0BB-C26BE7A2D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454" y="4539089"/>
            <a:ext cx="6643371" cy="160021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F87D6E9-7580-4CE2-82ED-6080D3521F3C}"/>
              </a:ext>
            </a:extLst>
          </p:cNvPr>
          <p:cNvGrpSpPr/>
          <p:nvPr/>
        </p:nvGrpSpPr>
        <p:grpSpPr>
          <a:xfrm>
            <a:off x="343866" y="1922403"/>
            <a:ext cx="11456741" cy="4742651"/>
            <a:chOff x="386555" y="3493815"/>
            <a:chExt cx="11414527" cy="474265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55791D7-5A18-4811-AA72-F53CF915A834}"/>
                </a:ext>
              </a:extLst>
            </p:cNvPr>
            <p:cNvSpPr/>
            <p:nvPr/>
          </p:nvSpPr>
          <p:spPr>
            <a:xfrm>
              <a:off x="386555" y="3493815"/>
              <a:ext cx="11414527" cy="4742651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57477D-7A24-4EA0-9E05-09E69B28AC1B}"/>
                </a:ext>
              </a:extLst>
            </p:cNvPr>
            <p:cNvSpPr txBox="1"/>
            <p:nvPr/>
          </p:nvSpPr>
          <p:spPr>
            <a:xfrm>
              <a:off x="1488261" y="4262447"/>
              <a:ext cx="921111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rgbClr val="FF33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과대적합</a:t>
              </a:r>
              <a:endParaRPr lang="en-US" altLang="ko-KR" sz="6000" dirty="0">
                <a:solidFill>
                  <a:srgbClr val="FF33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endParaRPr lang="en-US" altLang="ko-KR" sz="3000" dirty="0">
                <a:solidFill>
                  <a:srgbClr val="FF33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6000" dirty="0">
                  <a:solidFill>
                    <a:srgbClr val="6699F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몸짓</a:t>
              </a:r>
              <a:r>
                <a:rPr lang="en-US" altLang="ko-KR" sz="6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5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및</a:t>
              </a:r>
              <a:r>
                <a:rPr lang="ko-KR" altLang="en-US" sz="6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6000" dirty="0">
                  <a:solidFill>
                    <a:srgbClr val="6699F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손동작</a:t>
              </a:r>
              <a:r>
                <a:rPr lang="ko-KR" altLang="en-US" sz="5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의 특징점만 </a:t>
              </a:r>
              <a:endParaRPr lang="en-US" altLang="ko-KR" sz="5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5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추출하도록 변경 필요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4B6348-AEE8-4CF1-83C6-84A5EB20C312}"/>
              </a:ext>
            </a:extLst>
          </p:cNvPr>
          <p:cNvGrpSpPr/>
          <p:nvPr/>
        </p:nvGrpSpPr>
        <p:grpSpPr>
          <a:xfrm>
            <a:off x="201336" y="153226"/>
            <a:ext cx="11811699" cy="881233"/>
            <a:chOff x="201336" y="153226"/>
            <a:chExt cx="11811699" cy="88123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4E81DC-D7B0-44E0-BE3C-67D41C05E769}"/>
                </a:ext>
              </a:extLst>
            </p:cNvPr>
            <p:cNvGrpSpPr/>
            <p:nvPr/>
          </p:nvGrpSpPr>
          <p:grpSpPr>
            <a:xfrm>
              <a:off x="201336" y="153226"/>
              <a:ext cx="11811699" cy="881233"/>
              <a:chOff x="201336" y="153226"/>
              <a:chExt cx="11811699" cy="881233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18EEE49-A96D-45BC-903D-B76F431A47B1}"/>
                  </a:ext>
                </a:extLst>
              </p:cNvPr>
              <p:cNvSpPr/>
              <p:nvPr/>
            </p:nvSpPr>
            <p:spPr>
              <a:xfrm>
                <a:off x="201336" y="192946"/>
                <a:ext cx="11811699" cy="788565"/>
              </a:xfrm>
              <a:prstGeom prst="rect">
                <a:avLst/>
              </a:prstGeom>
              <a:solidFill>
                <a:srgbClr val="265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E09C8D-065D-4FAA-815F-826E1E3C9BE6}"/>
                  </a:ext>
                </a:extLst>
              </p:cNvPr>
              <p:cNvSpPr txBox="1"/>
              <p:nvPr/>
            </p:nvSpPr>
            <p:spPr>
              <a:xfrm>
                <a:off x="414595" y="301456"/>
                <a:ext cx="2504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02.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개발 과정</a:t>
                </a:r>
                <a:endPara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AA814180-9523-4D7B-BDC0-DBF5BBEF2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2806" y="153226"/>
                <a:ext cx="926607" cy="881233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A9F7563-596D-4D5E-B52D-E8C62AB1ACB6}"/>
                </a:ext>
              </a:extLst>
            </p:cNvPr>
            <p:cNvSpPr/>
            <p:nvPr/>
          </p:nvSpPr>
          <p:spPr>
            <a:xfrm>
              <a:off x="9001386" y="400211"/>
              <a:ext cx="1923833" cy="374031"/>
            </a:xfrm>
            <a:prstGeom prst="roundRect">
              <a:avLst>
                <a:gd name="adj" fmla="val 50000"/>
              </a:avLst>
            </a:prstGeom>
            <a:solidFill>
              <a:srgbClr val="6699FF">
                <a:alpha val="4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너의 </a:t>
              </a:r>
              <a:r>
                <a:rPr lang="ko-KR" altLang="en-US" sz="15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수어가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들려   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B9C50FD-39CE-4FF7-B1BF-4203108D9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973" y="458163"/>
              <a:ext cx="387389" cy="254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936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E297C-62C8-4823-875C-2F8E2410B268}"/>
              </a:ext>
            </a:extLst>
          </p:cNvPr>
          <p:cNvSpPr txBox="1"/>
          <p:nvPr/>
        </p:nvSpPr>
        <p:spPr>
          <a:xfrm>
            <a:off x="391393" y="301456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02.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과정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58624E-A5A1-4DEA-9DBC-993453A7A7C1}"/>
              </a:ext>
            </a:extLst>
          </p:cNvPr>
          <p:cNvSpPr txBox="1"/>
          <p:nvPr/>
        </p:nvSpPr>
        <p:spPr>
          <a:xfrm>
            <a:off x="391393" y="1125237"/>
            <a:ext cx="34374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수집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AD053-D8D9-4241-A746-638821591053}"/>
              </a:ext>
            </a:extLst>
          </p:cNvPr>
          <p:cNvSpPr txBox="1"/>
          <p:nvPr/>
        </p:nvSpPr>
        <p:spPr>
          <a:xfrm>
            <a:off x="-102488" y="3135993"/>
            <a:ext cx="57895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265DE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구글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제공하는 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기반 프레임워크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rgbClr val="265DE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몸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관절 </a:t>
            </a:r>
            <a:r>
              <a:rPr lang="en-US" altLang="ko-KR" sz="2800" dirty="0">
                <a:solidFill>
                  <a:srgbClr val="265DE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33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rgbClr val="265DE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손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관절 각 </a:t>
            </a:r>
            <a:r>
              <a:rPr lang="en-US" altLang="ko-KR" sz="2800" dirty="0">
                <a:solidFill>
                  <a:srgbClr val="265DE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21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 </a:t>
            </a:r>
          </a:p>
          <a:p>
            <a:pPr algn="ctr"/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키포인트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52157E0-2475-4618-A048-17F9939A0690}"/>
              </a:ext>
            </a:extLst>
          </p:cNvPr>
          <p:cNvGrpSpPr/>
          <p:nvPr/>
        </p:nvGrpSpPr>
        <p:grpSpPr>
          <a:xfrm>
            <a:off x="201336" y="153226"/>
            <a:ext cx="11811699" cy="881233"/>
            <a:chOff x="201336" y="153226"/>
            <a:chExt cx="11811699" cy="88123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FFA0013-33C2-4438-8B78-6F181204E7ED}"/>
                </a:ext>
              </a:extLst>
            </p:cNvPr>
            <p:cNvGrpSpPr/>
            <p:nvPr/>
          </p:nvGrpSpPr>
          <p:grpSpPr>
            <a:xfrm>
              <a:off x="201336" y="153226"/>
              <a:ext cx="11811699" cy="881233"/>
              <a:chOff x="201336" y="153226"/>
              <a:chExt cx="11811699" cy="88123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C51820C-974F-423D-9643-C8B06A727AFD}"/>
                  </a:ext>
                </a:extLst>
              </p:cNvPr>
              <p:cNvSpPr/>
              <p:nvPr/>
            </p:nvSpPr>
            <p:spPr>
              <a:xfrm>
                <a:off x="201336" y="192946"/>
                <a:ext cx="11811699" cy="788565"/>
              </a:xfrm>
              <a:prstGeom prst="rect">
                <a:avLst/>
              </a:prstGeom>
              <a:solidFill>
                <a:srgbClr val="265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64B3F5-F2DE-447C-865C-3359FC55A54F}"/>
                  </a:ext>
                </a:extLst>
              </p:cNvPr>
              <p:cNvSpPr txBox="1"/>
              <p:nvPr/>
            </p:nvSpPr>
            <p:spPr>
              <a:xfrm>
                <a:off x="414595" y="301456"/>
                <a:ext cx="2504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02.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개발 과정</a:t>
                </a:r>
                <a:endPara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39660DC-0909-4C71-8AB1-B0E3391D6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2806" y="153226"/>
                <a:ext cx="926607" cy="881233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FD61452-3ACB-44BA-A3B1-75680F65CFBB}"/>
                </a:ext>
              </a:extLst>
            </p:cNvPr>
            <p:cNvSpPr/>
            <p:nvPr/>
          </p:nvSpPr>
          <p:spPr>
            <a:xfrm>
              <a:off x="9001386" y="400211"/>
              <a:ext cx="1923833" cy="374031"/>
            </a:xfrm>
            <a:prstGeom prst="roundRect">
              <a:avLst>
                <a:gd name="adj" fmla="val 50000"/>
              </a:avLst>
            </a:prstGeom>
            <a:solidFill>
              <a:srgbClr val="6699FF">
                <a:alpha val="4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너의 </a:t>
              </a:r>
              <a:r>
                <a:rPr lang="ko-KR" altLang="en-US" sz="15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수어가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들려   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4B5A167-CADE-48EA-89F5-4DFE04AA1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973" y="458163"/>
              <a:ext cx="387389" cy="254170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DC347731-B13E-4CFD-B925-357CC5547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423506" y="1602291"/>
            <a:ext cx="3655467" cy="4147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AA6397-C8AA-47CD-9F6C-6074B6B62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29"/>
          <a:stretch/>
        </p:blipFill>
        <p:spPr bwMode="auto">
          <a:xfrm>
            <a:off x="8238758" y="3429000"/>
            <a:ext cx="3154531" cy="2700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1DF150-49B7-46A9-A414-FDD6EE6E8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557" y="1891463"/>
            <a:ext cx="3655467" cy="99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53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E297C-62C8-4823-875C-2F8E2410B268}"/>
              </a:ext>
            </a:extLst>
          </p:cNvPr>
          <p:cNvSpPr txBox="1"/>
          <p:nvPr/>
        </p:nvSpPr>
        <p:spPr>
          <a:xfrm>
            <a:off x="391393" y="301456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02.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과정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C46B24-7312-449E-B4B6-8A8E8A2EB21B}"/>
              </a:ext>
            </a:extLst>
          </p:cNvPr>
          <p:cNvGrpSpPr/>
          <p:nvPr/>
        </p:nvGrpSpPr>
        <p:grpSpPr>
          <a:xfrm>
            <a:off x="201336" y="153226"/>
            <a:ext cx="11811699" cy="881233"/>
            <a:chOff x="201336" y="153226"/>
            <a:chExt cx="11811699" cy="8812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341BDA4-2185-4ED5-ABB1-C8FBE6F70C88}"/>
                </a:ext>
              </a:extLst>
            </p:cNvPr>
            <p:cNvGrpSpPr/>
            <p:nvPr/>
          </p:nvGrpSpPr>
          <p:grpSpPr>
            <a:xfrm>
              <a:off x="201336" y="153226"/>
              <a:ext cx="11811699" cy="881233"/>
              <a:chOff x="201336" y="153226"/>
              <a:chExt cx="11811699" cy="881233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6761B9A-D1C8-4A43-90EE-91D06A4CF13C}"/>
                  </a:ext>
                </a:extLst>
              </p:cNvPr>
              <p:cNvSpPr/>
              <p:nvPr/>
            </p:nvSpPr>
            <p:spPr>
              <a:xfrm>
                <a:off x="201336" y="192946"/>
                <a:ext cx="11811699" cy="788565"/>
              </a:xfrm>
              <a:prstGeom prst="rect">
                <a:avLst/>
              </a:prstGeom>
              <a:solidFill>
                <a:srgbClr val="265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2643EF-0FAF-40AC-B5FC-E5A8A12F50A6}"/>
                  </a:ext>
                </a:extLst>
              </p:cNvPr>
              <p:cNvSpPr txBox="1"/>
              <p:nvPr/>
            </p:nvSpPr>
            <p:spPr>
              <a:xfrm>
                <a:off x="414595" y="301456"/>
                <a:ext cx="2504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02.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개발 과정</a:t>
                </a:r>
                <a:endPara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1CCCCFD-4932-4F6B-929E-F01DD83C5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2806" y="153226"/>
                <a:ext cx="926607" cy="881233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1214898-F05F-4A2F-B7BD-9829EE485463}"/>
                </a:ext>
              </a:extLst>
            </p:cNvPr>
            <p:cNvSpPr/>
            <p:nvPr/>
          </p:nvSpPr>
          <p:spPr>
            <a:xfrm>
              <a:off x="9001386" y="400211"/>
              <a:ext cx="1923833" cy="374031"/>
            </a:xfrm>
            <a:prstGeom prst="roundRect">
              <a:avLst>
                <a:gd name="adj" fmla="val 50000"/>
              </a:avLst>
            </a:prstGeom>
            <a:solidFill>
              <a:srgbClr val="6699FF">
                <a:alpha val="4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너의 </a:t>
              </a:r>
              <a:r>
                <a:rPr lang="ko-KR" altLang="en-US" sz="15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수어가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들려   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D762FF0-1719-41B1-A163-585985A62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973" y="458163"/>
              <a:ext cx="387389" cy="25417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78521AC-F0FD-49B4-B088-C740FE22C4DD}"/>
              </a:ext>
            </a:extLst>
          </p:cNvPr>
          <p:cNvSpPr txBox="1"/>
          <p:nvPr/>
        </p:nvSpPr>
        <p:spPr>
          <a:xfrm>
            <a:off x="391393" y="1125237"/>
            <a:ext cx="34374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수집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0610C0A-D57D-4521-B4C7-488DE5D775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/>
          <a:stretch/>
        </p:blipFill>
        <p:spPr>
          <a:xfrm>
            <a:off x="6056132" y="1767976"/>
            <a:ext cx="5153594" cy="35311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AF5FB3-4C0D-4A38-9657-39A196E1C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96" y="1663431"/>
            <a:ext cx="5153594" cy="36565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AC11E3-61CB-4858-A9AB-74B09BFA0F95}"/>
              </a:ext>
            </a:extLst>
          </p:cNvPr>
          <p:cNvSpPr txBox="1"/>
          <p:nvPr/>
        </p:nvSpPr>
        <p:spPr>
          <a:xfrm>
            <a:off x="2035694" y="5527664"/>
            <a:ext cx="8061328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실제 환경과 유사하도록 </a:t>
            </a:r>
            <a:r>
              <a:rPr lang="ko-KR" altLang="en-US" sz="2800" dirty="0">
                <a:solidFill>
                  <a:srgbClr val="1250E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직접 촬영</a:t>
            </a:r>
            <a:endParaRPr lang="en-US" altLang="ko-KR" sz="2800" dirty="0">
              <a:solidFill>
                <a:srgbClr val="1250EC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18</a:t>
            </a:r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개의 </a:t>
            </a:r>
            <a:r>
              <a:rPr lang="en-US" altLang="ko-KR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class, class</a:t>
            </a:r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당 </a:t>
            </a:r>
            <a:r>
              <a:rPr lang="en-US" altLang="ko-KR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50</a:t>
            </a:r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개의 </a:t>
            </a:r>
            <a:r>
              <a:rPr lang="en-US" altLang="ko-KR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video, </a:t>
            </a:r>
            <a:r>
              <a:rPr lang="ko-KR" altLang="en-US" sz="2500" dirty="0">
                <a:solidFill>
                  <a:srgbClr val="1250E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총 </a:t>
            </a:r>
            <a:r>
              <a:rPr lang="en-US" altLang="ko-KR" sz="3000" dirty="0">
                <a:solidFill>
                  <a:srgbClr val="1250E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900</a:t>
            </a:r>
            <a:r>
              <a:rPr lang="ko-KR" altLang="en-US" sz="2500" dirty="0">
                <a:solidFill>
                  <a:srgbClr val="1250E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개의 영상</a:t>
            </a:r>
            <a:endParaRPr lang="en-US" altLang="ko-KR" sz="2500" dirty="0">
              <a:solidFill>
                <a:srgbClr val="1250EC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739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E297C-62C8-4823-875C-2F8E2410B268}"/>
              </a:ext>
            </a:extLst>
          </p:cNvPr>
          <p:cNvSpPr txBox="1"/>
          <p:nvPr/>
        </p:nvSpPr>
        <p:spPr>
          <a:xfrm>
            <a:off x="391393" y="301456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02.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과정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C46B24-7312-449E-B4B6-8A8E8A2EB21B}"/>
              </a:ext>
            </a:extLst>
          </p:cNvPr>
          <p:cNvGrpSpPr/>
          <p:nvPr/>
        </p:nvGrpSpPr>
        <p:grpSpPr>
          <a:xfrm>
            <a:off x="201336" y="153226"/>
            <a:ext cx="11811699" cy="881233"/>
            <a:chOff x="201336" y="153226"/>
            <a:chExt cx="11811699" cy="8812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341BDA4-2185-4ED5-ABB1-C8FBE6F70C88}"/>
                </a:ext>
              </a:extLst>
            </p:cNvPr>
            <p:cNvGrpSpPr/>
            <p:nvPr/>
          </p:nvGrpSpPr>
          <p:grpSpPr>
            <a:xfrm>
              <a:off x="201336" y="153226"/>
              <a:ext cx="11811699" cy="881233"/>
              <a:chOff x="201336" y="153226"/>
              <a:chExt cx="11811699" cy="881233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6761B9A-D1C8-4A43-90EE-91D06A4CF13C}"/>
                  </a:ext>
                </a:extLst>
              </p:cNvPr>
              <p:cNvSpPr/>
              <p:nvPr/>
            </p:nvSpPr>
            <p:spPr>
              <a:xfrm>
                <a:off x="201336" y="192946"/>
                <a:ext cx="11811699" cy="788565"/>
              </a:xfrm>
              <a:prstGeom prst="rect">
                <a:avLst/>
              </a:prstGeom>
              <a:solidFill>
                <a:srgbClr val="265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2643EF-0FAF-40AC-B5FC-E5A8A12F50A6}"/>
                  </a:ext>
                </a:extLst>
              </p:cNvPr>
              <p:cNvSpPr txBox="1"/>
              <p:nvPr/>
            </p:nvSpPr>
            <p:spPr>
              <a:xfrm>
                <a:off x="414595" y="301456"/>
                <a:ext cx="2504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02.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개발 과정</a:t>
                </a:r>
                <a:endPara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1CCCCFD-4932-4F6B-929E-F01DD83C5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2806" y="153226"/>
                <a:ext cx="926607" cy="881233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1214898-F05F-4A2F-B7BD-9829EE485463}"/>
                </a:ext>
              </a:extLst>
            </p:cNvPr>
            <p:cNvSpPr/>
            <p:nvPr/>
          </p:nvSpPr>
          <p:spPr>
            <a:xfrm>
              <a:off x="9001386" y="400211"/>
              <a:ext cx="1923833" cy="374031"/>
            </a:xfrm>
            <a:prstGeom prst="roundRect">
              <a:avLst>
                <a:gd name="adj" fmla="val 50000"/>
              </a:avLst>
            </a:prstGeom>
            <a:solidFill>
              <a:srgbClr val="6699FF">
                <a:alpha val="4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너의 </a:t>
              </a:r>
              <a:r>
                <a:rPr lang="ko-KR" altLang="en-US" sz="15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수어가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들려   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D762FF0-1719-41B1-A163-585985A62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973" y="458163"/>
              <a:ext cx="387389" cy="25417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78521AC-F0FD-49B4-B088-C740FE22C4DD}"/>
              </a:ext>
            </a:extLst>
          </p:cNvPr>
          <p:cNvSpPr txBox="1"/>
          <p:nvPr/>
        </p:nvSpPr>
        <p:spPr>
          <a:xfrm>
            <a:off x="391393" y="1125237"/>
            <a:ext cx="34374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모델 학습 및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6E5339-C93F-4835-898F-BF6EC88B1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93" y="2716151"/>
            <a:ext cx="7686631" cy="26098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ADBE581-6EB8-49E5-9279-B8C3A0DC6EA8}"/>
              </a:ext>
            </a:extLst>
          </p:cNvPr>
          <p:cNvSpPr txBox="1"/>
          <p:nvPr/>
        </p:nvSpPr>
        <p:spPr>
          <a:xfrm>
            <a:off x="391393" y="1602291"/>
            <a:ext cx="815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 프레임 단위로 키포인트 좌표 추출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train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test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0.75 : 0.25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비율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LSTM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모델로 학습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및 평가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3E4E2E-C0D4-484F-84D9-69294EB30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962" y="4375720"/>
            <a:ext cx="7924010" cy="20241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652F6B8-024C-499A-967B-3C313A911D7D}"/>
              </a:ext>
            </a:extLst>
          </p:cNvPr>
          <p:cNvSpPr txBox="1"/>
          <p:nvPr/>
        </p:nvSpPr>
        <p:spPr>
          <a:xfrm>
            <a:off x="8401051" y="5919830"/>
            <a:ext cx="2381250" cy="338554"/>
          </a:xfrm>
          <a:prstGeom prst="rect">
            <a:avLst/>
          </a:prstGeom>
          <a:noFill/>
          <a:ln w="57150">
            <a:solidFill>
              <a:srgbClr val="265DEE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38412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E297C-62C8-4823-875C-2F8E2410B268}"/>
              </a:ext>
            </a:extLst>
          </p:cNvPr>
          <p:cNvSpPr txBox="1"/>
          <p:nvPr/>
        </p:nvSpPr>
        <p:spPr>
          <a:xfrm>
            <a:off x="391393" y="301456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02.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과정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C46B24-7312-449E-B4B6-8A8E8A2EB21B}"/>
              </a:ext>
            </a:extLst>
          </p:cNvPr>
          <p:cNvGrpSpPr/>
          <p:nvPr/>
        </p:nvGrpSpPr>
        <p:grpSpPr>
          <a:xfrm>
            <a:off x="201336" y="153226"/>
            <a:ext cx="11811699" cy="881233"/>
            <a:chOff x="201336" y="153226"/>
            <a:chExt cx="11811699" cy="8812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341BDA4-2185-4ED5-ABB1-C8FBE6F70C88}"/>
                </a:ext>
              </a:extLst>
            </p:cNvPr>
            <p:cNvGrpSpPr/>
            <p:nvPr/>
          </p:nvGrpSpPr>
          <p:grpSpPr>
            <a:xfrm>
              <a:off x="201336" y="153226"/>
              <a:ext cx="11811699" cy="881233"/>
              <a:chOff x="201336" y="153226"/>
              <a:chExt cx="11811699" cy="881233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6761B9A-D1C8-4A43-90EE-91D06A4CF13C}"/>
                  </a:ext>
                </a:extLst>
              </p:cNvPr>
              <p:cNvSpPr/>
              <p:nvPr/>
            </p:nvSpPr>
            <p:spPr>
              <a:xfrm>
                <a:off x="201336" y="192946"/>
                <a:ext cx="11811699" cy="788565"/>
              </a:xfrm>
              <a:prstGeom prst="rect">
                <a:avLst/>
              </a:prstGeom>
              <a:solidFill>
                <a:srgbClr val="265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2643EF-0FAF-40AC-B5FC-E5A8A12F50A6}"/>
                  </a:ext>
                </a:extLst>
              </p:cNvPr>
              <p:cNvSpPr txBox="1"/>
              <p:nvPr/>
            </p:nvSpPr>
            <p:spPr>
              <a:xfrm>
                <a:off x="414595" y="301456"/>
                <a:ext cx="2504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02.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개발 과정</a:t>
                </a:r>
                <a:endPara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1CCCCFD-4932-4F6B-929E-F01DD83C5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2806" y="153226"/>
                <a:ext cx="926607" cy="881233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1214898-F05F-4A2F-B7BD-9829EE485463}"/>
                </a:ext>
              </a:extLst>
            </p:cNvPr>
            <p:cNvSpPr/>
            <p:nvPr/>
          </p:nvSpPr>
          <p:spPr>
            <a:xfrm>
              <a:off x="9001386" y="400211"/>
              <a:ext cx="1923833" cy="374031"/>
            </a:xfrm>
            <a:prstGeom prst="roundRect">
              <a:avLst>
                <a:gd name="adj" fmla="val 50000"/>
              </a:avLst>
            </a:prstGeom>
            <a:solidFill>
              <a:srgbClr val="6699FF">
                <a:alpha val="4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너의 </a:t>
              </a:r>
              <a:r>
                <a:rPr lang="ko-KR" altLang="en-US" sz="15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수어가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들려   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D762FF0-1719-41B1-A163-585985A62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973" y="458163"/>
              <a:ext cx="387389" cy="25417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91ACDD5-FFB4-41AC-AD34-BABE7066D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1" y="2038405"/>
            <a:ext cx="3437469" cy="29586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15807A-C9AC-43B7-99F5-1B51B85E28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6"/>
          <a:stretch/>
        </p:blipFill>
        <p:spPr>
          <a:xfrm>
            <a:off x="4453804" y="2038405"/>
            <a:ext cx="3437468" cy="29586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7DA665-5713-46B7-9129-8BB9650EF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140" y="2038405"/>
            <a:ext cx="3437467" cy="29586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B4A784-4C6A-4CFC-94BE-E367E3BAAA60}"/>
              </a:ext>
            </a:extLst>
          </p:cNvPr>
          <p:cNvSpPr txBox="1"/>
          <p:nvPr/>
        </p:nvSpPr>
        <p:spPr>
          <a:xfrm>
            <a:off x="1238349" y="1300545"/>
            <a:ext cx="18177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미안합니다</a:t>
            </a:r>
            <a:r>
              <a:rPr lang="en-US" altLang="ko-KR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6AA927-7CF2-47BD-8B6A-19305A1CC283}"/>
              </a:ext>
            </a:extLst>
          </p:cNvPr>
          <p:cNvSpPr txBox="1"/>
          <p:nvPr/>
        </p:nvSpPr>
        <p:spPr>
          <a:xfrm>
            <a:off x="5637691" y="1296111"/>
            <a:ext cx="8917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평화</a:t>
            </a:r>
            <a:r>
              <a:rPr lang="en-US" altLang="ko-KR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7D0A48-18C6-41E8-9082-CE0DA9507406}"/>
              </a:ext>
            </a:extLst>
          </p:cNvPr>
          <p:cNvSpPr txBox="1"/>
          <p:nvPr/>
        </p:nvSpPr>
        <p:spPr>
          <a:xfrm>
            <a:off x="8818065" y="1300545"/>
            <a:ext cx="27338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쉬는 시간 입니다</a:t>
            </a:r>
            <a:r>
              <a:rPr lang="en-US" altLang="ko-KR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529C24-532E-4F2A-BFC8-5966ACD8B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731" y="5189057"/>
            <a:ext cx="3437469" cy="11811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07B2B27-9D2D-422F-A427-D074FFEBD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8650" y="5189057"/>
            <a:ext cx="3452622" cy="11811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753D497-F59D-41BB-B3FC-9D169C168F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1607" y="5189055"/>
            <a:ext cx="3429000" cy="11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26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E297C-62C8-4823-875C-2F8E2410B268}"/>
              </a:ext>
            </a:extLst>
          </p:cNvPr>
          <p:cNvSpPr txBox="1"/>
          <p:nvPr/>
        </p:nvSpPr>
        <p:spPr>
          <a:xfrm>
            <a:off x="391393" y="301456"/>
            <a:ext cx="4100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01.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제안배경 및 필요성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E27FA23-FF8B-4D20-9E90-788A177DBB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806" y="153226"/>
            <a:ext cx="926607" cy="8812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0FCD19C2-9CE6-4165-A64B-97E6C4B3A658}"/>
              </a:ext>
            </a:extLst>
          </p:cNvPr>
          <p:cNvGrpSpPr/>
          <p:nvPr/>
        </p:nvGrpSpPr>
        <p:grpSpPr>
          <a:xfrm>
            <a:off x="201336" y="153226"/>
            <a:ext cx="11811699" cy="881233"/>
            <a:chOff x="201336" y="153226"/>
            <a:chExt cx="11811699" cy="88123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F4F1BA3-4D38-4210-BCDF-51D6E26046F0}"/>
                </a:ext>
              </a:extLst>
            </p:cNvPr>
            <p:cNvGrpSpPr/>
            <p:nvPr/>
          </p:nvGrpSpPr>
          <p:grpSpPr>
            <a:xfrm>
              <a:off x="201336" y="153226"/>
              <a:ext cx="11811699" cy="881233"/>
              <a:chOff x="201336" y="153226"/>
              <a:chExt cx="11811699" cy="881233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E4DABBA-F2F5-4056-B200-38EAD75A99CC}"/>
                  </a:ext>
                </a:extLst>
              </p:cNvPr>
              <p:cNvSpPr/>
              <p:nvPr/>
            </p:nvSpPr>
            <p:spPr>
              <a:xfrm>
                <a:off x="201336" y="192946"/>
                <a:ext cx="11811699" cy="788565"/>
              </a:xfrm>
              <a:prstGeom prst="rect">
                <a:avLst/>
              </a:prstGeom>
              <a:solidFill>
                <a:srgbClr val="265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581A289-95CC-4C88-B885-89EB10EADCB3}"/>
                  </a:ext>
                </a:extLst>
              </p:cNvPr>
              <p:cNvSpPr txBox="1"/>
              <p:nvPr/>
            </p:nvSpPr>
            <p:spPr>
              <a:xfrm>
                <a:off x="414595" y="301456"/>
                <a:ext cx="2504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02.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개발 과정</a:t>
                </a:r>
                <a:endPara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E4E17578-ED67-4A4C-B48A-75BAEFC5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2806" y="153226"/>
                <a:ext cx="926607" cy="881233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F2E0D6E-F062-439F-8F5E-9A61412E70F7}"/>
                </a:ext>
              </a:extLst>
            </p:cNvPr>
            <p:cNvSpPr/>
            <p:nvPr/>
          </p:nvSpPr>
          <p:spPr>
            <a:xfrm>
              <a:off x="9001386" y="400211"/>
              <a:ext cx="1923833" cy="374031"/>
            </a:xfrm>
            <a:prstGeom prst="roundRect">
              <a:avLst>
                <a:gd name="adj" fmla="val 50000"/>
              </a:avLst>
            </a:prstGeom>
            <a:solidFill>
              <a:srgbClr val="6699FF">
                <a:alpha val="4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너의 </a:t>
              </a:r>
              <a:r>
                <a:rPr lang="ko-KR" altLang="en-US" sz="15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수어가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들려   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02D2F3-C81C-4F74-9841-A79567A1D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973" y="458163"/>
              <a:ext cx="387389" cy="25417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D60116-F277-4CCE-9E2B-B4A318722EBF}"/>
              </a:ext>
            </a:extLst>
          </p:cNvPr>
          <p:cNvGrpSpPr/>
          <p:nvPr/>
        </p:nvGrpSpPr>
        <p:grpSpPr>
          <a:xfrm>
            <a:off x="301338" y="1907297"/>
            <a:ext cx="11129810" cy="3741380"/>
            <a:chOff x="136083" y="1686957"/>
            <a:chExt cx="11129810" cy="374138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4107C7-2EDC-4D16-9D14-B55E87A66E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139" t="32561" r="48198" b="11605"/>
            <a:stretch/>
          </p:blipFill>
          <p:spPr>
            <a:xfrm>
              <a:off x="384234" y="1784732"/>
              <a:ext cx="3807203" cy="270188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7CDE0E-A5FE-455F-A1E2-EA6439432CFA}"/>
                </a:ext>
              </a:extLst>
            </p:cNvPr>
            <p:cNvSpPr txBox="1"/>
            <p:nvPr/>
          </p:nvSpPr>
          <p:spPr>
            <a:xfrm>
              <a:off x="136083" y="4782006"/>
              <a:ext cx="3448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265DEE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TTS(Text To Speech)</a:t>
              </a:r>
              <a:r>
                <a:rPr lang="ko-KR" altLang="en-US" dirty="0">
                  <a:solidFill>
                    <a:srgbClr val="265DEE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API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를 </a:t>
              </a:r>
              <a:endPara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활용하여 텍스트를 음성으로 출력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E1E5D3E-91BF-4B16-AE5F-E1065A2C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900" t="32386" r="7956" b="11207"/>
            <a:stretch/>
          </p:blipFill>
          <p:spPr>
            <a:xfrm>
              <a:off x="4399402" y="1686957"/>
              <a:ext cx="3808165" cy="2897436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E34A1CC-56F1-4B40-89C0-B475E1B777AB}"/>
                </a:ext>
              </a:extLst>
            </p:cNvPr>
            <p:cNvSpPr txBox="1"/>
            <p:nvPr/>
          </p:nvSpPr>
          <p:spPr>
            <a:xfrm>
              <a:off x="4943985" y="4782861"/>
              <a:ext cx="1995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전달할 텍스트 입력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7D14360-37F8-46B6-8FA8-F4D250E127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282" t="29640" r="32158" b="12821"/>
            <a:stretch/>
          </p:blipFill>
          <p:spPr>
            <a:xfrm>
              <a:off x="8692309" y="2465396"/>
              <a:ext cx="2573584" cy="1927208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DDEC71E-29D2-4845-89B8-A98FB2BBDC09}"/>
                </a:ext>
              </a:extLst>
            </p:cNvPr>
            <p:cNvSpPr txBox="1"/>
            <p:nvPr/>
          </p:nvSpPr>
          <p:spPr>
            <a:xfrm>
              <a:off x="8913718" y="4782006"/>
              <a:ext cx="2284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입력된 텍스트에 맞는 영상 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705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E297C-62C8-4823-875C-2F8E2410B268}"/>
              </a:ext>
            </a:extLst>
          </p:cNvPr>
          <p:cNvSpPr txBox="1"/>
          <p:nvPr/>
        </p:nvSpPr>
        <p:spPr>
          <a:xfrm>
            <a:off x="391393" y="301456"/>
            <a:ext cx="4100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01.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제안배경 및 필요성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765145D-7256-4696-9408-B294D182FAA2}"/>
              </a:ext>
            </a:extLst>
          </p:cNvPr>
          <p:cNvGrpSpPr/>
          <p:nvPr/>
        </p:nvGrpSpPr>
        <p:grpSpPr>
          <a:xfrm>
            <a:off x="97515" y="1772482"/>
            <a:ext cx="1616414" cy="1608392"/>
            <a:chOff x="97515" y="2347509"/>
            <a:chExt cx="1622836" cy="2074464"/>
          </a:xfrm>
        </p:grpSpPr>
        <p:pic>
          <p:nvPicPr>
            <p:cNvPr id="73" name="Picture 6" descr="Man silhouette free icon">
              <a:extLst>
                <a:ext uri="{FF2B5EF4-FFF2-40B4-BE49-F238E27FC236}">
                  <a16:creationId xmlns:a16="http://schemas.microsoft.com/office/drawing/2014/main" id="{D03BB23F-91E6-4EC1-8E37-96BEF76BA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15" y="2347509"/>
              <a:ext cx="1622836" cy="1583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09DD7F4-999A-4678-AC1A-65165E7A6CFE}"/>
                </a:ext>
              </a:extLst>
            </p:cNvPr>
            <p:cNvSpPr txBox="1"/>
            <p:nvPr/>
          </p:nvSpPr>
          <p:spPr>
            <a:xfrm>
              <a:off x="192138" y="4035983"/>
              <a:ext cx="1433589" cy="385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사용자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29596D7-E59C-494B-8709-A3FC48B41F21}"/>
              </a:ext>
            </a:extLst>
          </p:cNvPr>
          <p:cNvGrpSpPr/>
          <p:nvPr/>
        </p:nvGrpSpPr>
        <p:grpSpPr>
          <a:xfrm>
            <a:off x="160401" y="3463960"/>
            <a:ext cx="1501673" cy="2216941"/>
            <a:chOff x="160401" y="3463960"/>
            <a:chExt cx="1501673" cy="2216941"/>
          </a:xfrm>
        </p:grpSpPr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46CBF613-E2C9-4584-9C2F-50BEDBBD1DFA}"/>
                </a:ext>
              </a:extLst>
            </p:cNvPr>
            <p:cNvCxnSpPr>
              <a:cxnSpLocks/>
            </p:cNvCxnSpPr>
            <p:nvPr/>
          </p:nvCxnSpPr>
          <p:spPr>
            <a:xfrm>
              <a:off x="895785" y="3463960"/>
              <a:ext cx="0" cy="568391"/>
            </a:xfrm>
            <a:prstGeom prst="straightConnector1">
              <a:avLst/>
            </a:prstGeom>
            <a:solidFill>
              <a:schemeClr val="bg1"/>
            </a:solidFill>
            <a:ln w="41275">
              <a:solidFill>
                <a:srgbClr val="000066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1CA1F04-1B80-475E-8960-A38559A3C782}"/>
                </a:ext>
              </a:extLst>
            </p:cNvPr>
            <p:cNvGrpSpPr/>
            <p:nvPr/>
          </p:nvGrpSpPr>
          <p:grpSpPr>
            <a:xfrm>
              <a:off x="160401" y="4059724"/>
              <a:ext cx="1501673" cy="1621177"/>
              <a:chOff x="2506564" y="2886641"/>
              <a:chExt cx="1501673" cy="1621177"/>
            </a:xfrm>
          </p:grpSpPr>
          <p:pic>
            <p:nvPicPr>
              <p:cNvPr id="64" name="Picture 2">
                <a:extLst>
                  <a:ext uri="{FF2B5EF4-FFF2-40B4-BE49-F238E27FC236}">
                    <a16:creationId xmlns:a16="http://schemas.microsoft.com/office/drawing/2014/main" id="{5129A8A1-75DC-4F32-806C-B59515128D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26" t="7399" r="26404" b="26404"/>
              <a:stretch/>
            </p:blipFill>
            <p:spPr bwMode="auto">
              <a:xfrm>
                <a:off x="2506564" y="2886641"/>
                <a:ext cx="1501673" cy="1254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1F5BF78-36C5-40BC-A6F5-6F45FB190048}"/>
                  </a:ext>
                </a:extLst>
              </p:cNvPr>
              <p:cNvSpPr txBox="1"/>
              <p:nvPr/>
            </p:nvSpPr>
            <p:spPr>
              <a:xfrm>
                <a:off x="2542101" y="4121828"/>
                <a:ext cx="1433589" cy="385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WEB</a:t>
                </a:r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4E27FA23-FF8B-4D20-9E90-788A177DBB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806" y="153226"/>
            <a:ext cx="926607" cy="8812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0FCD19C2-9CE6-4165-A64B-97E6C4B3A658}"/>
              </a:ext>
            </a:extLst>
          </p:cNvPr>
          <p:cNvGrpSpPr/>
          <p:nvPr/>
        </p:nvGrpSpPr>
        <p:grpSpPr>
          <a:xfrm>
            <a:off x="201336" y="153226"/>
            <a:ext cx="11811699" cy="881233"/>
            <a:chOff x="201336" y="153226"/>
            <a:chExt cx="11811699" cy="88123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F4F1BA3-4D38-4210-BCDF-51D6E26046F0}"/>
                </a:ext>
              </a:extLst>
            </p:cNvPr>
            <p:cNvGrpSpPr/>
            <p:nvPr/>
          </p:nvGrpSpPr>
          <p:grpSpPr>
            <a:xfrm>
              <a:off x="201336" y="153226"/>
              <a:ext cx="11811699" cy="881233"/>
              <a:chOff x="201336" y="153226"/>
              <a:chExt cx="11811699" cy="881233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E4DABBA-F2F5-4056-B200-38EAD75A99CC}"/>
                  </a:ext>
                </a:extLst>
              </p:cNvPr>
              <p:cNvSpPr/>
              <p:nvPr/>
            </p:nvSpPr>
            <p:spPr>
              <a:xfrm>
                <a:off x="201336" y="192946"/>
                <a:ext cx="11811699" cy="788565"/>
              </a:xfrm>
              <a:prstGeom prst="rect">
                <a:avLst/>
              </a:prstGeom>
              <a:solidFill>
                <a:srgbClr val="265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581A289-95CC-4C88-B885-89EB10EADCB3}"/>
                  </a:ext>
                </a:extLst>
              </p:cNvPr>
              <p:cNvSpPr txBox="1"/>
              <p:nvPr/>
            </p:nvSpPr>
            <p:spPr>
              <a:xfrm>
                <a:off x="414595" y="301456"/>
                <a:ext cx="2504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02.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개발 과정</a:t>
                </a:r>
                <a:endPara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E4E17578-ED67-4A4C-B48A-75BAEFC5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2806" y="153226"/>
                <a:ext cx="926607" cy="881233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F2E0D6E-F062-439F-8F5E-9A61412E70F7}"/>
                </a:ext>
              </a:extLst>
            </p:cNvPr>
            <p:cNvSpPr/>
            <p:nvPr/>
          </p:nvSpPr>
          <p:spPr>
            <a:xfrm>
              <a:off x="9001386" y="400211"/>
              <a:ext cx="1923833" cy="374031"/>
            </a:xfrm>
            <a:prstGeom prst="roundRect">
              <a:avLst>
                <a:gd name="adj" fmla="val 50000"/>
              </a:avLst>
            </a:prstGeom>
            <a:solidFill>
              <a:srgbClr val="6699FF">
                <a:alpha val="4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너의 </a:t>
              </a:r>
              <a:r>
                <a:rPr lang="ko-KR" altLang="en-US" sz="15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수어가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들려   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02D2F3-C81C-4F74-9841-A79567A1D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973" y="458163"/>
              <a:ext cx="387389" cy="25417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A00C95F-722B-4330-9FFA-93B3DE46664F}"/>
              </a:ext>
            </a:extLst>
          </p:cNvPr>
          <p:cNvSpPr txBox="1"/>
          <p:nvPr/>
        </p:nvSpPr>
        <p:spPr>
          <a:xfrm>
            <a:off x="391393" y="1125237"/>
            <a:ext cx="34374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서비스 흐름도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3095F44-0D28-43CA-9726-75851C2FAA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924" t="19990" r="24146" b="11145"/>
          <a:stretch/>
        </p:blipFill>
        <p:spPr>
          <a:xfrm>
            <a:off x="2116847" y="2135724"/>
            <a:ext cx="2284867" cy="169399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23A17E3-EA3F-4710-8C57-EDE78FDB6897}"/>
              </a:ext>
            </a:extLst>
          </p:cNvPr>
          <p:cNvGrpSpPr/>
          <p:nvPr/>
        </p:nvGrpSpPr>
        <p:grpSpPr>
          <a:xfrm>
            <a:off x="1662074" y="3983862"/>
            <a:ext cx="2386023" cy="1652660"/>
            <a:chOff x="1662074" y="3983862"/>
            <a:chExt cx="2386023" cy="1652660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CF887AF-C0D9-4376-82A9-7D86CE08D540}"/>
                </a:ext>
              </a:extLst>
            </p:cNvPr>
            <p:cNvGrpSpPr/>
            <p:nvPr/>
          </p:nvGrpSpPr>
          <p:grpSpPr>
            <a:xfrm>
              <a:off x="2441794" y="3983862"/>
              <a:ext cx="1606303" cy="1652660"/>
              <a:chOff x="9884367" y="1243586"/>
              <a:chExt cx="1545033" cy="1664444"/>
            </a:xfrm>
          </p:grpSpPr>
          <p:grpSp>
            <p:nvGrpSpPr>
              <p:cNvPr id="70" name="그룹 1005">
                <a:extLst>
                  <a:ext uri="{FF2B5EF4-FFF2-40B4-BE49-F238E27FC236}">
                    <a16:creationId xmlns:a16="http://schemas.microsoft.com/office/drawing/2014/main" id="{0A5C0D77-5CBA-43D6-80C0-E8DD9AE1ECBE}"/>
                  </a:ext>
                </a:extLst>
              </p:cNvPr>
              <p:cNvGrpSpPr/>
              <p:nvPr/>
            </p:nvGrpSpPr>
            <p:grpSpPr>
              <a:xfrm>
                <a:off x="9925724" y="1243586"/>
                <a:ext cx="1444395" cy="1464389"/>
                <a:chOff x="14097202" y="1230774"/>
                <a:chExt cx="3205149" cy="3205149"/>
              </a:xfrm>
            </p:grpSpPr>
            <p:pic>
              <p:nvPicPr>
                <p:cNvPr id="72" name="Object 14">
                  <a:extLst>
                    <a:ext uri="{FF2B5EF4-FFF2-40B4-BE49-F238E27FC236}">
                      <a16:creationId xmlns:a16="http://schemas.microsoft.com/office/drawing/2014/main" id="{3F3A2D0E-FEF1-4F3C-9BEE-B38D55D33C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4097202" y="1230774"/>
                  <a:ext cx="3205149" cy="3205149"/>
                </a:xfrm>
                <a:prstGeom prst="rect">
                  <a:avLst/>
                </a:prstGeom>
              </p:spPr>
            </p:pic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EFEC751-21AE-44B7-9577-A8B941CF9106}"/>
                  </a:ext>
                </a:extLst>
              </p:cNvPr>
              <p:cNvSpPr txBox="1"/>
              <p:nvPr/>
            </p:nvSpPr>
            <p:spPr>
              <a:xfrm>
                <a:off x="9884367" y="2507920"/>
                <a:ext cx="15450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Python</a:t>
                </a:r>
                <a:endParaRPr lang="ko-KR" altLang="en-US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B902D85-AE00-4C48-BEDC-1243B2ED7081}"/>
                </a:ext>
              </a:extLst>
            </p:cNvPr>
            <p:cNvGrpSpPr/>
            <p:nvPr/>
          </p:nvGrpSpPr>
          <p:grpSpPr>
            <a:xfrm>
              <a:off x="1662074" y="4569087"/>
              <a:ext cx="667089" cy="235387"/>
              <a:chOff x="4344996" y="5059524"/>
              <a:chExt cx="667089" cy="235387"/>
            </a:xfrm>
          </p:grpSpPr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48A471BE-F3C1-4342-8C8F-B63224479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4996" y="5059524"/>
                <a:ext cx="637009" cy="0"/>
              </a:xfrm>
              <a:prstGeom prst="straightConnector1">
                <a:avLst/>
              </a:prstGeom>
              <a:solidFill>
                <a:schemeClr val="bg1"/>
              </a:solidFill>
              <a:ln w="41275">
                <a:solidFill>
                  <a:srgbClr val="000066"/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6F36578B-64FE-4C76-BA42-2571FFE851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5076" y="5294911"/>
                <a:ext cx="637009" cy="0"/>
              </a:xfrm>
              <a:prstGeom prst="straightConnector1">
                <a:avLst/>
              </a:prstGeom>
              <a:solidFill>
                <a:schemeClr val="bg1"/>
              </a:solidFill>
              <a:ln w="41275">
                <a:solidFill>
                  <a:srgbClr val="000066"/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ADA70F9-A3B6-4B3F-8D3E-296202A6278F}"/>
              </a:ext>
            </a:extLst>
          </p:cNvPr>
          <p:cNvGrpSpPr/>
          <p:nvPr/>
        </p:nvGrpSpPr>
        <p:grpSpPr>
          <a:xfrm>
            <a:off x="4199546" y="3980105"/>
            <a:ext cx="2527431" cy="1454021"/>
            <a:chOff x="4199546" y="3980105"/>
            <a:chExt cx="2527431" cy="1454021"/>
          </a:xfrm>
        </p:grpSpPr>
        <p:grpSp>
          <p:nvGrpSpPr>
            <p:cNvPr id="65" name="그룹 1003">
              <a:extLst>
                <a:ext uri="{FF2B5EF4-FFF2-40B4-BE49-F238E27FC236}">
                  <a16:creationId xmlns:a16="http://schemas.microsoft.com/office/drawing/2014/main" id="{D72B47BE-DC26-478F-B0A8-430308BA8EEC}"/>
                </a:ext>
              </a:extLst>
            </p:cNvPr>
            <p:cNvGrpSpPr/>
            <p:nvPr/>
          </p:nvGrpSpPr>
          <p:grpSpPr>
            <a:xfrm>
              <a:off x="4962230" y="3980105"/>
              <a:ext cx="1764747" cy="1454021"/>
              <a:chOff x="12087586" y="6386921"/>
              <a:chExt cx="3221774" cy="3221774"/>
            </a:xfrm>
          </p:grpSpPr>
          <p:pic>
            <p:nvPicPr>
              <p:cNvPr id="66" name="Object 8">
                <a:extLst>
                  <a:ext uri="{FF2B5EF4-FFF2-40B4-BE49-F238E27FC236}">
                    <a16:creationId xmlns:a16="http://schemas.microsoft.com/office/drawing/2014/main" id="{BAF4D644-C124-4B4B-88D4-FC1626FB5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087586" y="6386921"/>
                <a:ext cx="3221774" cy="3221774"/>
              </a:xfrm>
              <a:prstGeom prst="rect">
                <a:avLst/>
              </a:prstGeom>
            </p:spPr>
          </p:pic>
        </p:grp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A89D694F-F2C1-4EE0-A71E-97E78C205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9546" y="4686781"/>
              <a:ext cx="637009" cy="0"/>
            </a:xfrm>
            <a:prstGeom prst="straightConnector1">
              <a:avLst/>
            </a:prstGeom>
            <a:solidFill>
              <a:schemeClr val="bg1"/>
            </a:solidFill>
            <a:ln w="41275">
              <a:solidFill>
                <a:srgbClr val="000066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7793BA-EE70-4BF4-AD18-0C40CB89E779}"/>
              </a:ext>
            </a:extLst>
          </p:cNvPr>
          <p:cNvGrpSpPr/>
          <p:nvPr/>
        </p:nvGrpSpPr>
        <p:grpSpPr>
          <a:xfrm>
            <a:off x="6794356" y="3917624"/>
            <a:ext cx="2385739" cy="1550737"/>
            <a:chOff x="6794356" y="3917624"/>
            <a:chExt cx="2385739" cy="1550737"/>
          </a:xfrm>
        </p:grpSpPr>
        <p:grpSp>
          <p:nvGrpSpPr>
            <p:cNvPr id="67" name="그룹 1004">
              <a:extLst>
                <a:ext uri="{FF2B5EF4-FFF2-40B4-BE49-F238E27FC236}">
                  <a16:creationId xmlns:a16="http://schemas.microsoft.com/office/drawing/2014/main" id="{ABC26DA6-8C16-4B1D-A73F-F7EC491EEAE0}"/>
                </a:ext>
              </a:extLst>
            </p:cNvPr>
            <p:cNvGrpSpPr/>
            <p:nvPr/>
          </p:nvGrpSpPr>
          <p:grpSpPr>
            <a:xfrm>
              <a:off x="7480695" y="3917624"/>
              <a:ext cx="1699400" cy="1550737"/>
              <a:chOff x="6019048" y="6541174"/>
              <a:chExt cx="3138375" cy="3138375"/>
            </a:xfrm>
          </p:grpSpPr>
          <p:pic>
            <p:nvPicPr>
              <p:cNvPr id="68" name="Object 11">
                <a:extLst>
                  <a:ext uri="{FF2B5EF4-FFF2-40B4-BE49-F238E27FC236}">
                    <a16:creationId xmlns:a16="http://schemas.microsoft.com/office/drawing/2014/main" id="{1DDC95D5-475F-413B-9EE1-037AA2A65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019048" y="6541174"/>
                <a:ext cx="3138375" cy="3138375"/>
              </a:xfrm>
              <a:prstGeom prst="rect">
                <a:avLst/>
              </a:prstGeom>
            </p:spPr>
          </p:pic>
        </p:grp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04EA68E3-60A4-445E-B93C-BC6F9C046D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4356" y="4686781"/>
              <a:ext cx="637009" cy="0"/>
            </a:xfrm>
            <a:prstGeom prst="straightConnector1">
              <a:avLst/>
            </a:prstGeom>
            <a:solidFill>
              <a:schemeClr val="bg1"/>
            </a:solidFill>
            <a:ln w="41275">
              <a:solidFill>
                <a:srgbClr val="000066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29A57BE-716B-4064-96BD-2C5A26FCE708}"/>
              </a:ext>
            </a:extLst>
          </p:cNvPr>
          <p:cNvGrpSpPr/>
          <p:nvPr/>
        </p:nvGrpSpPr>
        <p:grpSpPr>
          <a:xfrm>
            <a:off x="9272667" y="3896526"/>
            <a:ext cx="2195941" cy="1621177"/>
            <a:chOff x="9272667" y="3896526"/>
            <a:chExt cx="2195941" cy="162117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742A14A-FA4F-4C2D-A6D1-413411817047}"/>
                </a:ext>
              </a:extLst>
            </p:cNvPr>
            <p:cNvGrpSpPr/>
            <p:nvPr/>
          </p:nvGrpSpPr>
          <p:grpSpPr>
            <a:xfrm>
              <a:off x="9966935" y="3896526"/>
              <a:ext cx="1501673" cy="1621177"/>
              <a:chOff x="2506564" y="2886641"/>
              <a:chExt cx="1501673" cy="1621177"/>
            </a:xfrm>
          </p:grpSpPr>
          <p:pic>
            <p:nvPicPr>
              <p:cNvPr id="50" name="Picture 2">
                <a:extLst>
                  <a:ext uri="{FF2B5EF4-FFF2-40B4-BE49-F238E27FC236}">
                    <a16:creationId xmlns:a16="http://schemas.microsoft.com/office/drawing/2014/main" id="{65F4C5DE-C6A2-446A-BA47-68F54BBF00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26" t="7399" r="26404" b="26404"/>
              <a:stretch/>
            </p:blipFill>
            <p:spPr bwMode="auto">
              <a:xfrm>
                <a:off x="2506564" y="2886641"/>
                <a:ext cx="1501673" cy="1254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C0547E-0C22-429B-91DE-CCC4EA2ABF96}"/>
                  </a:ext>
                </a:extLst>
              </p:cNvPr>
              <p:cNvSpPr txBox="1"/>
              <p:nvPr/>
            </p:nvSpPr>
            <p:spPr>
              <a:xfrm>
                <a:off x="2542101" y="4121828"/>
                <a:ext cx="1433589" cy="385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WEB</a:t>
                </a:r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890F0BF4-9A11-4B6E-A127-56A58FD7E7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2667" y="4665204"/>
              <a:ext cx="637009" cy="0"/>
            </a:xfrm>
            <a:prstGeom prst="straightConnector1">
              <a:avLst/>
            </a:prstGeom>
            <a:solidFill>
              <a:schemeClr val="bg1"/>
            </a:solidFill>
            <a:ln w="41275">
              <a:solidFill>
                <a:srgbClr val="000066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C61B2F1C-48C1-40A7-BCEF-CCFF293078E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139" t="32561" r="48198" b="11605"/>
          <a:stretch/>
        </p:blipFill>
        <p:spPr>
          <a:xfrm>
            <a:off x="9228069" y="1906114"/>
            <a:ext cx="2901441" cy="20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0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E297C-62C8-4823-875C-2F8E2410B268}"/>
              </a:ext>
            </a:extLst>
          </p:cNvPr>
          <p:cNvSpPr txBox="1"/>
          <p:nvPr/>
        </p:nvSpPr>
        <p:spPr>
          <a:xfrm>
            <a:off x="391393" y="301456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시연 영상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C07C8E-C8CC-4172-B9A5-CBD63E40B0AE}"/>
              </a:ext>
            </a:extLst>
          </p:cNvPr>
          <p:cNvGrpSpPr/>
          <p:nvPr/>
        </p:nvGrpSpPr>
        <p:grpSpPr>
          <a:xfrm>
            <a:off x="201336" y="153226"/>
            <a:ext cx="11811699" cy="881233"/>
            <a:chOff x="201336" y="153226"/>
            <a:chExt cx="11811699" cy="88123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664B232-5740-4CC9-8ECE-0251EC61621B}"/>
                </a:ext>
              </a:extLst>
            </p:cNvPr>
            <p:cNvGrpSpPr/>
            <p:nvPr/>
          </p:nvGrpSpPr>
          <p:grpSpPr>
            <a:xfrm>
              <a:off x="201336" y="153226"/>
              <a:ext cx="11811699" cy="881233"/>
              <a:chOff x="201336" y="153226"/>
              <a:chExt cx="11811699" cy="88123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68E7A6C-50C8-42E4-ABF0-42E78D3C513C}"/>
                  </a:ext>
                </a:extLst>
              </p:cNvPr>
              <p:cNvSpPr/>
              <p:nvPr/>
            </p:nvSpPr>
            <p:spPr>
              <a:xfrm>
                <a:off x="201336" y="192946"/>
                <a:ext cx="11811699" cy="788565"/>
              </a:xfrm>
              <a:prstGeom prst="rect">
                <a:avLst/>
              </a:prstGeom>
              <a:solidFill>
                <a:srgbClr val="265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5DF678-14E3-4025-B9D6-9F5B39CAB4EC}"/>
                  </a:ext>
                </a:extLst>
              </p:cNvPr>
              <p:cNvSpPr txBox="1"/>
              <p:nvPr/>
            </p:nvSpPr>
            <p:spPr>
              <a:xfrm>
                <a:off x="414595" y="301456"/>
                <a:ext cx="2504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03.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시연 영상</a:t>
                </a:r>
                <a:endPara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1C9E0117-4CE0-414C-982D-B96E71BBA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2806" y="153226"/>
                <a:ext cx="926607" cy="881233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84CED42-318E-4AE0-9145-7E0AF9E23AB1}"/>
                </a:ext>
              </a:extLst>
            </p:cNvPr>
            <p:cNvSpPr/>
            <p:nvPr/>
          </p:nvSpPr>
          <p:spPr>
            <a:xfrm>
              <a:off x="9001386" y="400211"/>
              <a:ext cx="1923833" cy="374031"/>
            </a:xfrm>
            <a:prstGeom prst="roundRect">
              <a:avLst>
                <a:gd name="adj" fmla="val 50000"/>
              </a:avLst>
            </a:prstGeom>
            <a:solidFill>
              <a:srgbClr val="6699FF">
                <a:alpha val="4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너의 </a:t>
              </a:r>
              <a:r>
                <a:rPr lang="ko-KR" altLang="en-US" sz="15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수어가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들려   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19A89EE-FF49-49E9-A032-598AEEA14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973" y="458163"/>
              <a:ext cx="387389" cy="254170"/>
            </a:xfrm>
            <a:prstGeom prst="rect">
              <a:avLst/>
            </a:prstGeom>
          </p:spPr>
        </p:pic>
      </p:grpSp>
      <p:pic>
        <p:nvPicPr>
          <p:cNvPr id="3" name="시연영상2">
            <a:hlinkClick r:id="" action="ppaction://media"/>
            <a:extLst>
              <a:ext uri="{FF2B5EF4-FFF2-40B4-BE49-F238E27FC236}">
                <a16:creationId xmlns:a16="http://schemas.microsoft.com/office/drawing/2014/main" id="{48A73ACD-4530-41EA-A073-B6960AEEB3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1393" y="1455667"/>
            <a:ext cx="11211348" cy="540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0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E297C-62C8-4823-875C-2F8E2410B268}"/>
              </a:ext>
            </a:extLst>
          </p:cNvPr>
          <p:cNvSpPr txBox="1"/>
          <p:nvPr/>
        </p:nvSpPr>
        <p:spPr>
          <a:xfrm>
            <a:off x="391393" y="301456"/>
            <a:ext cx="4679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04.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기대 효과 및 활용 방안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4A6C204-1663-4160-AE4E-26267D2E4240}"/>
              </a:ext>
            </a:extLst>
          </p:cNvPr>
          <p:cNvGrpSpPr/>
          <p:nvPr/>
        </p:nvGrpSpPr>
        <p:grpSpPr>
          <a:xfrm>
            <a:off x="201336" y="153226"/>
            <a:ext cx="11811699" cy="881233"/>
            <a:chOff x="201336" y="153226"/>
            <a:chExt cx="11811699" cy="88123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0715FF7-685E-484D-BBCB-2B7EA2A8FE51}"/>
                </a:ext>
              </a:extLst>
            </p:cNvPr>
            <p:cNvGrpSpPr/>
            <p:nvPr/>
          </p:nvGrpSpPr>
          <p:grpSpPr>
            <a:xfrm>
              <a:off x="201336" y="153226"/>
              <a:ext cx="11811699" cy="881233"/>
              <a:chOff x="201336" y="153226"/>
              <a:chExt cx="11811699" cy="88123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28360E1-04F0-4E1A-A974-527B84B6A6B8}"/>
                  </a:ext>
                </a:extLst>
              </p:cNvPr>
              <p:cNvSpPr/>
              <p:nvPr/>
            </p:nvSpPr>
            <p:spPr>
              <a:xfrm>
                <a:off x="201336" y="192946"/>
                <a:ext cx="11811699" cy="788565"/>
              </a:xfrm>
              <a:prstGeom prst="rect">
                <a:avLst/>
              </a:prstGeom>
              <a:solidFill>
                <a:srgbClr val="265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CB25E2-7EBC-473C-B988-E39B8DD13227}"/>
                  </a:ext>
                </a:extLst>
              </p:cNvPr>
              <p:cNvSpPr txBox="1"/>
              <p:nvPr/>
            </p:nvSpPr>
            <p:spPr>
              <a:xfrm>
                <a:off x="414595" y="301456"/>
                <a:ext cx="2504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04.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기대 효과</a:t>
                </a:r>
                <a:endPara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E7CDC82-6C85-46B4-AA28-919B9C938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2806" y="153226"/>
                <a:ext cx="926607" cy="881233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40A8117-407B-45E6-ABF9-23713015D3BF}"/>
                </a:ext>
              </a:extLst>
            </p:cNvPr>
            <p:cNvSpPr/>
            <p:nvPr/>
          </p:nvSpPr>
          <p:spPr>
            <a:xfrm>
              <a:off x="9001386" y="400211"/>
              <a:ext cx="1923833" cy="374031"/>
            </a:xfrm>
            <a:prstGeom prst="roundRect">
              <a:avLst>
                <a:gd name="adj" fmla="val 50000"/>
              </a:avLst>
            </a:prstGeom>
            <a:solidFill>
              <a:srgbClr val="6699FF">
                <a:alpha val="4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너의 </a:t>
              </a:r>
              <a:r>
                <a:rPr lang="ko-KR" altLang="en-US" sz="15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수어가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들려   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9803F26-BE7B-4778-8BDF-CDDAA2CAB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973" y="458163"/>
              <a:ext cx="387389" cy="25417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67726BA-573E-4844-ACEE-625FEECAA21C}"/>
              </a:ext>
            </a:extLst>
          </p:cNvPr>
          <p:cNvSpPr txBox="1"/>
          <p:nvPr/>
        </p:nvSpPr>
        <p:spPr>
          <a:xfrm>
            <a:off x="1073614" y="4670816"/>
            <a:ext cx="26254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1250E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농인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과의 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원활한 </a:t>
            </a:r>
            <a:r>
              <a:rPr lang="ko-KR" altLang="en-US" sz="2800" dirty="0">
                <a:solidFill>
                  <a:srgbClr val="1250E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의사소통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6783E8-5ECD-4FB2-847B-C73CF452BA6A}"/>
              </a:ext>
            </a:extLst>
          </p:cNvPr>
          <p:cNvSpPr txBox="1"/>
          <p:nvPr/>
        </p:nvSpPr>
        <p:spPr>
          <a:xfrm>
            <a:off x="8470748" y="4668796"/>
            <a:ext cx="3405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rgbClr val="1250E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수어</a:t>
            </a:r>
            <a:r>
              <a:rPr lang="ko-KR" altLang="en-US" sz="2800" dirty="0">
                <a:solidFill>
                  <a:srgbClr val="1250E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교육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정보 제공</a:t>
            </a:r>
          </a:p>
        </p:txBody>
      </p: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BF2360C7-125C-4131-A0AC-687F5F3BE0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9" y="1631186"/>
            <a:ext cx="4223015" cy="2815343"/>
          </a:xfrm>
          <a:prstGeom prst="rect">
            <a:avLst/>
          </a:prstGeom>
        </p:spPr>
      </p:pic>
      <p:pic>
        <p:nvPicPr>
          <p:cNvPr id="36" name="그림 35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E399F2D1-9CE3-4FD3-9198-8287BB9A11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763" y="1498981"/>
            <a:ext cx="3834677" cy="3156665"/>
          </a:xfrm>
          <a:prstGeom prst="rect">
            <a:avLst/>
          </a:prstGeom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4FB6A9E5-6230-4F77-8C1C-41BFE9952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196" y="1779967"/>
            <a:ext cx="4421528" cy="269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621C35B-BAC7-4732-95C1-2085C3B16C5C}"/>
              </a:ext>
            </a:extLst>
          </p:cNvPr>
          <p:cNvSpPr txBox="1"/>
          <p:nvPr/>
        </p:nvSpPr>
        <p:spPr>
          <a:xfrm>
            <a:off x="4695131" y="4681835"/>
            <a:ext cx="35116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농인의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1250E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사회적 참여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와</a:t>
            </a:r>
            <a:r>
              <a:rPr lang="ko-KR" altLang="en-US" sz="2800" dirty="0">
                <a:solidFill>
                  <a:srgbClr val="1250E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rgbClr val="1250E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경제활동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유도</a:t>
            </a:r>
          </a:p>
        </p:txBody>
      </p:sp>
    </p:spTree>
    <p:extLst>
      <p:ext uri="{BB962C8B-B14F-4D97-AF65-F5344CB8AC3E}">
        <p14:creationId xmlns:p14="http://schemas.microsoft.com/office/powerpoint/2010/main" val="3389267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2D5F9E6-F6F3-405A-AF70-CDA3D983AC17}"/>
              </a:ext>
            </a:extLst>
          </p:cNvPr>
          <p:cNvSpPr/>
          <p:nvPr/>
        </p:nvSpPr>
        <p:spPr>
          <a:xfrm>
            <a:off x="0" y="0"/>
            <a:ext cx="12192000" cy="2472265"/>
          </a:xfrm>
          <a:prstGeom prst="rect">
            <a:avLst/>
          </a:prstGeom>
          <a:solidFill>
            <a:srgbClr val="265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15223C-3ECF-419B-ABD7-48E1DD958FCE}"/>
              </a:ext>
            </a:extLst>
          </p:cNvPr>
          <p:cNvSpPr txBox="1"/>
          <p:nvPr/>
        </p:nvSpPr>
        <p:spPr>
          <a:xfrm>
            <a:off x="2147708" y="2945972"/>
            <a:ext cx="3209722" cy="2947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01.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제안</a:t>
            </a:r>
            <a:r>
              <a:rPr lang="ko-KR" altLang="en-US" sz="2400" dirty="0">
                <a:solidFill>
                  <a:srgbClr val="265DE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배경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및 </a:t>
            </a:r>
            <a:r>
              <a:rPr lang="ko-KR" altLang="en-US" sz="2400" dirty="0">
                <a:solidFill>
                  <a:srgbClr val="265DE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필요성</a:t>
            </a:r>
            <a:endParaRPr lang="en-US" altLang="ko-KR" sz="2400" dirty="0">
              <a:solidFill>
                <a:srgbClr val="265DEE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02. </a:t>
            </a:r>
            <a:r>
              <a:rPr lang="ko-KR" altLang="en-US" sz="2400" dirty="0">
                <a:solidFill>
                  <a:srgbClr val="265DE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과정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03.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시연 </a:t>
            </a:r>
            <a:r>
              <a:rPr lang="ko-KR" altLang="en-US" sz="2400" dirty="0">
                <a:solidFill>
                  <a:srgbClr val="265DE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</a:t>
            </a:r>
            <a:endParaRPr lang="ko-KR" altLang="en-US" sz="2400" dirty="0">
              <a:solidFill>
                <a:srgbClr val="265DEE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6F5C0-AE80-48F0-B9A1-A914A3D52D29}"/>
              </a:ext>
            </a:extLst>
          </p:cNvPr>
          <p:cNvSpPr txBox="1"/>
          <p:nvPr/>
        </p:nvSpPr>
        <p:spPr>
          <a:xfrm>
            <a:off x="6437696" y="2945972"/>
            <a:ext cx="357114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04. </a:t>
            </a:r>
            <a:r>
              <a:rPr lang="ko-KR" altLang="en-US" sz="2400" dirty="0">
                <a:solidFill>
                  <a:srgbClr val="265DE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기대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효과 및 </a:t>
            </a:r>
            <a:r>
              <a:rPr lang="ko-KR" altLang="en-US" sz="2400" dirty="0">
                <a:solidFill>
                  <a:srgbClr val="265DE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방안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05.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</a:t>
            </a:r>
            <a:r>
              <a:rPr lang="ko-KR" altLang="en-US" sz="2400" dirty="0">
                <a:solidFill>
                  <a:srgbClr val="265DE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소개</a:t>
            </a:r>
          </a:p>
          <a:p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6F652D-3FF0-4732-85C5-71FDA02BC1DB}"/>
              </a:ext>
            </a:extLst>
          </p:cNvPr>
          <p:cNvGrpSpPr/>
          <p:nvPr/>
        </p:nvGrpSpPr>
        <p:grpSpPr>
          <a:xfrm>
            <a:off x="3309697" y="1252500"/>
            <a:ext cx="2621320" cy="525967"/>
            <a:chOff x="2871441" y="1106265"/>
            <a:chExt cx="2203898" cy="673466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FCD413B-7CC6-4768-B310-128CD2626986}"/>
                </a:ext>
              </a:extLst>
            </p:cNvPr>
            <p:cNvSpPr/>
            <p:nvPr/>
          </p:nvSpPr>
          <p:spPr>
            <a:xfrm>
              <a:off x="2871441" y="1106265"/>
              <a:ext cx="2203898" cy="673466"/>
            </a:xfrm>
            <a:prstGeom prst="roundRect">
              <a:avLst>
                <a:gd name="adj" fmla="val 50000"/>
              </a:avLst>
            </a:prstGeom>
            <a:solidFill>
              <a:srgbClr val="6699FF">
                <a:alpha val="41000"/>
              </a:srgbClr>
            </a:solidFill>
            <a:ln w="19050">
              <a:solidFill>
                <a:srgbClr val="222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너의 </a:t>
              </a:r>
              <a:r>
                <a:rPr lang="ko-KR" altLang="en-US" sz="20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수어가</a:t>
              </a:r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들려   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6D30651-54AF-4F02-B43A-A70BFA8E7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9715" y="1214173"/>
              <a:ext cx="440760" cy="45764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63AD49C-2361-4677-AA94-33748C51F242}"/>
              </a:ext>
            </a:extLst>
          </p:cNvPr>
          <p:cNvSpPr txBox="1"/>
          <p:nvPr/>
        </p:nvSpPr>
        <p:spPr>
          <a:xfrm>
            <a:off x="753399" y="642460"/>
            <a:ext cx="24525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  <a:endParaRPr lang="en-US" altLang="ko-KR" sz="5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Contents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F72A491-B926-4AB8-B0DD-364306578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21138" y="103668"/>
            <a:ext cx="2285112" cy="2285112"/>
          </a:xfrm>
          <a:custGeom>
            <a:avLst/>
            <a:gdLst>
              <a:gd name="connsiteX0" fmla="*/ 2172525 w 4345050"/>
              <a:gd name="connsiteY0" fmla="*/ 0 h 4345050"/>
              <a:gd name="connsiteX1" fmla="*/ 4345050 w 4345050"/>
              <a:gd name="connsiteY1" fmla="*/ 2172525 h 4345050"/>
              <a:gd name="connsiteX2" fmla="*/ 2172525 w 4345050"/>
              <a:gd name="connsiteY2" fmla="*/ 4345050 h 4345050"/>
              <a:gd name="connsiteX3" fmla="*/ 0 w 4345050"/>
              <a:gd name="connsiteY3" fmla="*/ 2172525 h 4345050"/>
              <a:gd name="connsiteX4" fmla="*/ 2172525 w 4345050"/>
              <a:gd name="connsiteY4" fmla="*/ 0 h 434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5050" h="4345050">
                <a:moveTo>
                  <a:pt x="2172525" y="0"/>
                </a:moveTo>
                <a:cubicBezTo>
                  <a:pt x="3372377" y="0"/>
                  <a:pt x="4345050" y="972673"/>
                  <a:pt x="4345050" y="2172525"/>
                </a:cubicBezTo>
                <a:cubicBezTo>
                  <a:pt x="4345050" y="3372377"/>
                  <a:pt x="3372377" y="4345050"/>
                  <a:pt x="2172525" y="4345050"/>
                </a:cubicBezTo>
                <a:cubicBezTo>
                  <a:pt x="972673" y="4345050"/>
                  <a:pt x="0" y="3372377"/>
                  <a:pt x="0" y="2172525"/>
                </a:cubicBezTo>
                <a:cubicBezTo>
                  <a:pt x="0" y="972673"/>
                  <a:pt x="972673" y="0"/>
                  <a:pt x="2172525" y="0"/>
                </a:cubicBezTo>
                <a:close/>
              </a:path>
            </a:pathLst>
          </a:custGeom>
          <a:solidFill>
            <a:srgbClr val="265DEE"/>
          </a:solidFill>
          <a:ln w="127000" cmpd="sng">
            <a:solidFill>
              <a:schemeClr val="bg1"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56917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E297C-62C8-4823-875C-2F8E2410B268}"/>
              </a:ext>
            </a:extLst>
          </p:cNvPr>
          <p:cNvSpPr txBox="1"/>
          <p:nvPr/>
        </p:nvSpPr>
        <p:spPr>
          <a:xfrm>
            <a:off x="391393" y="301456"/>
            <a:ext cx="4679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04.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기대 효과 및 활용 방안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4A6C204-1663-4160-AE4E-26267D2E4240}"/>
              </a:ext>
            </a:extLst>
          </p:cNvPr>
          <p:cNvGrpSpPr/>
          <p:nvPr/>
        </p:nvGrpSpPr>
        <p:grpSpPr>
          <a:xfrm>
            <a:off x="201336" y="153226"/>
            <a:ext cx="11811699" cy="881233"/>
            <a:chOff x="201336" y="153226"/>
            <a:chExt cx="11811699" cy="88123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0715FF7-685E-484D-BBCB-2B7EA2A8FE51}"/>
                </a:ext>
              </a:extLst>
            </p:cNvPr>
            <p:cNvGrpSpPr/>
            <p:nvPr/>
          </p:nvGrpSpPr>
          <p:grpSpPr>
            <a:xfrm>
              <a:off x="201336" y="153226"/>
              <a:ext cx="11811699" cy="881233"/>
              <a:chOff x="201336" y="153226"/>
              <a:chExt cx="11811699" cy="88123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28360E1-04F0-4E1A-A974-527B84B6A6B8}"/>
                  </a:ext>
                </a:extLst>
              </p:cNvPr>
              <p:cNvSpPr/>
              <p:nvPr/>
            </p:nvSpPr>
            <p:spPr>
              <a:xfrm>
                <a:off x="201336" y="192946"/>
                <a:ext cx="11811699" cy="788565"/>
              </a:xfrm>
              <a:prstGeom prst="rect">
                <a:avLst/>
              </a:prstGeom>
              <a:solidFill>
                <a:srgbClr val="265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CB25E2-7EBC-473C-B988-E39B8DD13227}"/>
                  </a:ext>
                </a:extLst>
              </p:cNvPr>
              <p:cNvSpPr txBox="1"/>
              <p:nvPr/>
            </p:nvSpPr>
            <p:spPr>
              <a:xfrm>
                <a:off x="414595" y="301456"/>
                <a:ext cx="2504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04.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활용 방안</a:t>
                </a:r>
                <a:endPara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E7CDC82-6C85-46B4-AA28-919B9C938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2806" y="153226"/>
                <a:ext cx="926607" cy="881233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40A8117-407B-45E6-ABF9-23713015D3BF}"/>
                </a:ext>
              </a:extLst>
            </p:cNvPr>
            <p:cNvSpPr/>
            <p:nvPr/>
          </p:nvSpPr>
          <p:spPr>
            <a:xfrm>
              <a:off x="9001386" y="400211"/>
              <a:ext cx="1923833" cy="374031"/>
            </a:xfrm>
            <a:prstGeom prst="roundRect">
              <a:avLst>
                <a:gd name="adj" fmla="val 50000"/>
              </a:avLst>
            </a:prstGeom>
            <a:solidFill>
              <a:srgbClr val="6699FF">
                <a:alpha val="4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너의 </a:t>
              </a:r>
              <a:r>
                <a:rPr lang="ko-KR" altLang="en-US" sz="15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수어가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들려   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9803F26-BE7B-4778-8BDF-CDDAA2CAB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973" y="458163"/>
              <a:ext cx="387389" cy="25417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56783E8-5ECD-4FB2-847B-C73CF452BA6A}"/>
              </a:ext>
            </a:extLst>
          </p:cNvPr>
          <p:cNvSpPr txBox="1"/>
          <p:nvPr/>
        </p:nvSpPr>
        <p:spPr>
          <a:xfrm>
            <a:off x="8523972" y="4665946"/>
            <a:ext cx="3405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1250E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모바일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출시로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장소에 상관없이  이용 가능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21C35B-BAC7-4732-95C1-2085C3B16C5C}"/>
              </a:ext>
            </a:extLst>
          </p:cNvPr>
          <p:cNvSpPr txBox="1"/>
          <p:nvPr/>
        </p:nvSpPr>
        <p:spPr>
          <a:xfrm>
            <a:off x="4253403" y="4662889"/>
            <a:ext cx="35116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공공기관 이용 시 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rgbClr val="265DE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의사소통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갈등 해소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0A784E-68E6-4D4D-B01F-57DA75E52E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05" y="2442349"/>
            <a:ext cx="1785627" cy="17856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C1C165-3591-4484-9807-FA2325222E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40" y="2362352"/>
            <a:ext cx="1865624" cy="18656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745841-0A4D-4483-869D-907A798EC8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813" y="2265570"/>
            <a:ext cx="1962406" cy="19624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8F1A50-4C02-4752-8C80-0344A3F3B2CE}"/>
              </a:ext>
            </a:extLst>
          </p:cNvPr>
          <p:cNvSpPr txBox="1"/>
          <p:nvPr/>
        </p:nvSpPr>
        <p:spPr>
          <a:xfrm>
            <a:off x="201336" y="4662889"/>
            <a:ext cx="3704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의료시설 이용 시 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정확한 </a:t>
            </a:r>
            <a:r>
              <a:rPr lang="ko-KR" altLang="en-US" sz="2800" dirty="0">
                <a:solidFill>
                  <a:srgbClr val="1250E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진단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가능</a:t>
            </a:r>
          </a:p>
        </p:txBody>
      </p:sp>
    </p:spTree>
    <p:extLst>
      <p:ext uri="{BB962C8B-B14F-4D97-AF65-F5344CB8AC3E}">
        <p14:creationId xmlns:p14="http://schemas.microsoft.com/office/powerpoint/2010/main" val="2479056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E297C-62C8-4823-875C-2F8E2410B268}"/>
              </a:ext>
            </a:extLst>
          </p:cNvPr>
          <p:cNvSpPr txBox="1"/>
          <p:nvPr/>
        </p:nvSpPr>
        <p:spPr>
          <a:xfrm>
            <a:off x="391393" y="301456"/>
            <a:ext cx="4679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05.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기대 효과 및 활용 방안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6B252B-8BBC-44F8-A729-2014F2862754}"/>
              </a:ext>
            </a:extLst>
          </p:cNvPr>
          <p:cNvSpPr txBox="1"/>
          <p:nvPr/>
        </p:nvSpPr>
        <p:spPr>
          <a:xfrm>
            <a:off x="1817914" y="2123679"/>
            <a:ext cx="855617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HUB, ‘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수어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영상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’, 2021-06-18 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한국수어사전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’,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수어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영상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200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신문 기사</a:t>
            </a:r>
            <a:endParaRPr lang="en-US" altLang="ko-KR" sz="2500" b="1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농인의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소통 상담사가 필요하다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연합뉴스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2021-05-11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정부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국가기관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줄줄이 청각장애인 차별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‘,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웰페어뉴스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2018-12-13</a:t>
            </a:r>
          </a:p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  ‘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청각장애인 겪은 공무원 임용 차별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소셜 포커스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2020-02-13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청각장애인 통신사 차별 진정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’,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더인디고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2021-05-11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200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사이트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‘OpenCV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</a:t>
            </a: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Mediapipe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사용한 딥 러닝 기반 휴먼 포즈 추정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’, ICHI, PRO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Mediapipe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DE1A6C-5CD9-418A-A2DE-0E3590750D73}"/>
              </a:ext>
            </a:extLst>
          </p:cNvPr>
          <p:cNvGrpSpPr/>
          <p:nvPr/>
        </p:nvGrpSpPr>
        <p:grpSpPr>
          <a:xfrm>
            <a:off x="201336" y="153226"/>
            <a:ext cx="11811699" cy="881233"/>
            <a:chOff x="201336" y="153226"/>
            <a:chExt cx="11811699" cy="88123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48BE6CF-3CCC-4390-9E72-1573CFB576EA}"/>
                </a:ext>
              </a:extLst>
            </p:cNvPr>
            <p:cNvGrpSpPr/>
            <p:nvPr/>
          </p:nvGrpSpPr>
          <p:grpSpPr>
            <a:xfrm>
              <a:off x="201336" y="153226"/>
              <a:ext cx="11811699" cy="881233"/>
              <a:chOff x="201336" y="153226"/>
              <a:chExt cx="11811699" cy="881233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43658E4-5324-4883-9A48-AEFAF86E9AC8}"/>
                  </a:ext>
                </a:extLst>
              </p:cNvPr>
              <p:cNvSpPr/>
              <p:nvPr/>
            </p:nvSpPr>
            <p:spPr>
              <a:xfrm>
                <a:off x="201336" y="192946"/>
                <a:ext cx="11811699" cy="788565"/>
              </a:xfrm>
              <a:prstGeom prst="rect">
                <a:avLst/>
              </a:prstGeom>
              <a:solidFill>
                <a:srgbClr val="265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F48254-C6B2-4963-81B4-34C20DECB468}"/>
                  </a:ext>
                </a:extLst>
              </p:cNvPr>
              <p:cNvSpPr txBox="1"/>
              <p:nvPr/>
            </p:nvSpPr>
            <p:spPr>
              <a:xfrm>
                <a:off x="414595" y="301456"/>
                <a:ext cx="46794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04.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기대 효과 및 활용 방안</a:t>
                </a:r>
                <a:endPara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8494C420-5ACF-4EC6-A934-CBD8563619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2806" y="153226"/>
                <a:ext cx="926607" cy="881233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CE8FB4F-17BD-4F46-8BCE-E21D4A7C1767}"/>
                </a:ext>
              </a:extLst>
            </p:cNvPr>
            <p:cNvSpPr/>
            <p:nvPr/>
          </p:nvSpPr>
          <p:spPr>
            <a:xfrm>
              <a:off x="9001386" y="400211"/>
              <a:ext cx="1923833" cy="374031"/>
            </a:xfrm>
            <a:prstGeom prst="roundRect">
              <a:avLst>
                <a:gd name="adj" fmla="val 50000"/>
              </a:avLst>
            </a:prstGeom>
            <a:solidFill>
              <a:srgbClr val="6699FF">
                <a:alpha val="4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너의 </a:t>
              </a:r>
              <a:r>
                <a:rPr lang="ko-KR" altLang="en-US" sz="15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수어가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들려   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04FAFB-A64B-441E-ADF6-238531A9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973" y="458163"/>
              <a:ext cx="387389" cy="25417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FABDD69-041E-494C-91C6-D5F40119FF44}"/>
              </a:ext>
            </a:extLst>
          </p:cNvPr>
          <p:cNvSpPr txBox="1"/>
          <p:nvPr/>
        </p:nvSpPr>
        <p:spPr>
          <a:xfrm>
            <a:off x="496168" y="1247416"/>
            <a:ext cx="34374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640362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E297C-62C8-4823-875C-2F8E2410B268}"/>
              </a:ext>
            </a:extLst>
          </p:cNvPr>
          <p:cNvSpPr txBox="1"/>
          <p:nvPr/>
        </p:nvSpPr>
        <p:spPr>
          <a:xfrm>
            <a:off x="391393" y="301456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05.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AA6B7C-4CCA-4EA8-AF3C-186D94F2E0CF}"/>
              </a:ext>
            </a:extLst>
          </p:cNvPr>
          <p:cNvGrpSpPr/>
          <p:nvPr/>
        </p:nvGrpSpPr>
        <p:grpSpPr>
          <a:xfrm>
            <a:off x="598312" y="1503199"/>
            <a:ext cx="11085533" cy="3277350"/>
            <a:chOff x="1048148" y="1491909"/>
            <a:chExt cx="10300148" cy="29323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2467FC0-B2BD-49DB-8C11-AE0C0901EF29}"/>
                </a:ext>
              </a:extLst>
            </p:cNvPr>
            <p:cNvGrpSpPr/>
            <p:nvPr/>
          </p:nvGrpSpPr>
          <p:grpSpPr>
            <a:xfrm>
              <a:off x="3050990" y="1491909"/>
              <a:ext cx="8297306" cy="2932331"/>
              <a:chOff x="3050990" y="1491909"/>
              <a:chExt cx="8297306" cy="2932331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79C036-70F4-4077-AC3B-99D1865AD6CD}"/>
                  </a:ext>
                </a:extLst>
              </p:cNvPr>
              <p:cNvSpPr txBox="1"/>
              <p:nvPr/>
            </p:nvSpPr>
            <p:spPr>
              <a:xfrm>
                <a:off x="5116154" y="3763338"/>
                <a:ext cx="1801087" cy="66090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500" b="1" dirty="0">
                    <a:solidFill>
                      <a:srgbClr val="4472C4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박형민</a:t>
                </a:r>
                <a:endParaRPr lang="en-US" altLang="ko-KR" sz="2500" b="1" dirty="0">
                  <a:solidFill>
                    <a:srgbClr val="4472C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 algn="ctr"/>
                <a:endParaRPr lang="en-US" altLang="ko-KR" sz="200" b="1" dirty="0">
                  <a:solidFill>
                    <a:srgbClr val="4472C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 algn="ctr"/>
                <a:r>
                  <a:rPr lang="ko-KR" altLang="en-US" sz="1500" b="1" dirty="0">
                    <a:solidFill>
                      <a:srgbClr val="4472C4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고등학교 졸업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516B64-D7C0-4359-882F-B620720A7E5B}"/>
                  </a:ext>
                </a:extLst>
              </p:cNvPr>
              <p:cNvSpPr txBox="1"/>
              <p:nvPr/>
            </p:nvSpPr>
            <p:spPr>
              <a:xfrm>
                <a:off x="7177127" y="3763338"/>
                <a:ext cx="1976637" cy="66090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500" b="1" dirty="0" err="1">
                    <a:solidFill>
                      <a:srgbClr val="4472C4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이대교</a:t>
                </a:r>
                <a:endParaRPr lang="en-US" altLang="ko-KR" sz="2500" b="1" dirty="0">
                  <a:solidFill>
                    <a:srgbClr val="4472C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 algn="ctr"/>
                <a:endParaRPr lang="en-US" altLang="ko-KR" sz="200" b="1" dirty="0">
                  <a:solidFill>
                    <a:srgbClr val="4472C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 algn="ctr"/>
                <a:r>
                  <a:rPr lang="ko-KR" altLang="en-US" sz="1500" b="1" dirty="0">
                    <a:solidFill>
                      <a:srgbClr val="4472C4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글로벌경영학부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49060C-7D11-4DDC-A325-2AAA66322FFA}"/>
                  </a:ext>
                </a:extLst>
              </p:cNvPr>
              <p:cNvSpPr txBox="1"/>
              <p:nvPr/>
            </p:nvSpPr>
            <p:spPr>
              <a:xfrm>
                <a:off x="3050990" y="3761113"/>
                <a:ext cx="1801087" cy="66090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500" b="1" dirty="0">
                    <a:solidFill>
                      <a:srgbClr val="4472C4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안은식</a:t>
                </a:r>
                <a:endParaRPr lang="en-US" altLang="ko-KR" sz="2500" b="1" dirty="0">
                  <a:solidFill>
                    <a:srgbClr val="4472C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 algn="ctr"/>
                <a:endParaRPr lang="en-US" altLang="ko-KR" sz="200" b="1" dirty="0">
                  <a:solidFill>
                    <a:srgbClr val="4472C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 algn="ctr"/>
                <a:r>
                  <a:rPr lang="ko-KR" altLang="en-US" sz="1500" b="1" dirty="0">
                    <a:solidFill>
                      <a:srgbClr val="4472C4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영어교육과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2FE711-E739-448C-B0F5-DEC41DE77125}"/>
                  </a:ext>
                </a:extLst>
              </p:cNvPr>
              <p:cNvSpPr txBox="1"/>
              <p:nvPr/>
            </p:nvSpPr>
            <p:spPr>
              <a:xfrm>
                <a:off x="9267591" y="3763338"/>
                <a:ext cx="2080705" cy="66090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500" b="1" dirty="0" err="1">
                    <a:solidFill>
                      <a:srgbClr val="4472C4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최현영</a:t>
                </a:r>
                <a:endParaRPr lang="en-US" altLang="ko-KR" sz="2500" b="1" dirty="0">
                  <a:solidFill>
                    <a:srgbClr val="4472C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 algn="ctr"/>
                <a:endParaRPr lang="en-US" altLang="ko-KR" sz="200" b="1" dirty="0">
                  <a:solidFill>
                    <a:srgbClr val="4472C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 algn="ctr"/>
                <a:r>
                  <a:rPr lang="ko-KR" altLang="en-US" sz="1500" b="1" dirty="0">
                    <a:solidFill>
                      <a:srgbClr val="4472C4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한국어교원학과</a:t>
                </a:r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B9A6372A-FD20-410D-81C1-EE3FF973E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03509" y="1494134"/>
                <a:ext cx="1697994" cy="2097395"/>
              </a:xfrm>
              <a:prstGeom prst="rect">
                <a:avLst/>
              </a:prstGeom>
              <a:noFill/>
              <a:ln w="41275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332A8F35-D18B-40CE-A2CA-D7BEE1A1A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5988" y="1491909"/>
                <a:ext cx="1643280" cy="2099618"/>
              </a:xfrm>
              <a:prstGeom prst="rect">
                <a:avLst/>
              </a:pr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D0C94437-96CE-4321-A49F-6D149877BE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176"/>
              <a:stretch/>
            </p:blipFill>
            <p:spPr>
              <a:xfrm>
                <a:off x="9443817" y="1491912"/>
                <a:ext cx="1724536" cy="2099617"/>
              </a:xfrm>
              <a:prstGeom prst="rect">
                <a:avLst/>
              </a:pr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E2570912-A94A-4FE7-8E25-9BB3053C0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279" b="8700"/>
              <a:stretch/>
            </p:blipFill>
            <p:spPr>
              <a:xfrm>
                <a:off x="5182541" y="1491909"/>
                <a:ext cx="1687408" cy="2099619"/>
              </a:xfrm>
              <a:prstGeom prst="rect">
                <a:avLst/>
              </a:pr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C59933-419B-44DF-8A01-D12FE91A9B44}"/>
                </a:ext>
              </a:extLst>
            </p:cNvPr>
            <p:cNvSpPr txBox="1"/>
            <p:nvPr/>
          </p:nvSpPr>
          <p:spPr>
            <a:xfrm>
              <a:off x="1048148" y="3763336"/>
              <a:ext cx="1687408" cy="66090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dirty="0" err="1">
                  <a:solidFill>
                    <a:srgbClr val="4472C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김채원</a:t>
              </a:r>
              <a:endParaRPr lang="en-US" altLang="ko-KR" sz="2500" b="1" dirty="0">
                <a:solidFill>
                  <a:srgbClr val="4472C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endParaRPr lang="en-US" altLang="ko-KR" sz="200" b="1" dirty="0">
                <a:solidFill>
                  <a:srgbClr val="4472C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1500" b="1" dirty="0">
                  <a:solidFill>
                    <a:srgbClr val="4472C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스포츠과학부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0D89A44-1DA1-4E3C-A017-21FB3B871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993" y="1494132"/>
              <a:ext cx="1643280" cy="2097395"/>
            </a:xfrm>
            <a:prstGeom prst="rect">
              <a:avLst/>
            </a:prstGeom>
            <a:solidFill>
              <a:schemeClr val="bg1"/>
            </a:solidFill>
            <a:ln w="412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453A38-1DB3-4E5B-AE3F-9F3CFCE82456}"/>
              </a:ext>
            </a:extLst>
          </p:cNvPr>
          <p:cNvGrpSpPr/>
          <p:nvPr/>
        </p:nvGrpSpPr>
        <p:grpSpPr>
          <a:xfrm>
            <a:off x="201336" y="153226"/>
            <a:ext cx="11811699" cy="881233"/>
            <a:chOff x="201336" y="153226"/>
            <a:chExt cx="11811699" cy="88123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E4C660F-C6CA-448C-9CE4-CDEC45294EAF}"/>
                </a:ext>
              </a:extLst>
            </p:cNvPr>
            <p:cNvGrpSpPr/>
            <p:nvPr/>
          </p:nvGrpSpPr>
          <p:grpSpPr>
            <a:xfrm>
              <a:off x="201336" y="153226"/>
              <a:ext cx="11811699" cy="881233"/>
              <a:chOff x="201336" y="153226"/>
              <a:chExt cx="11811699" cy="88123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626F029-EA4A-4475-AFBC-32889F915A03}"/>
                  </a:ext>
                </a:extLst>
              </p:cNvPr>
              <p:cNvSpPr/>
              <p:nvPr/>
            </p:nvSpPr>
            <p:spPr>
              <a:xfrm>
                <a:off x="201336" y="192946"/>
                <a:ext cx="11811699" cy="788565"/>
              </a:xfrm>
              <a:prstGeom prst="rect">
                <a:avLst/>
              </a:prstGeom>
              <a:solidFill>
                <a:srgbClr val="265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9790-2A25-4C73-BB93-C6A0B24AD706}"/>
                  </a:ext>
                </a:extLst>
              </p:cNvPr>
              <p:cNvSpPr txBox="1"/>
              <p:nvPr/>
            </p:nvSpPr>
            <p:spPr>
              <a:xfrm>
                <a:off x="414595" y="301456"/>
                <a:ext cx="2504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05.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팀원 소개</a:t>
                </a:r>
                <a:endPara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D6A9E34-9642-445F-AA7F-878FB3D50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2806" y="153226"/>
                <a:ext cx="926607" cy="881233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6DCCEAD-FF49-4C87-818B-AB0B3A1CA0A5}"/>
                </a:ext>
              </a:extLst>
            </p:cNvPr>
            <p:cNvSpPr/>
            <p:nvPr/>
          </p:nvSpPr>
          <p:spPr>
            <a:xfrm>
              <a:off x="9001386" y="400211"/>
              <a:ext cx="1923833" cy="374031"/>
            </a:xfrm>
            <a:prstGeom prst="roundRect">
              <a:avLst>
                <a:gd name="adj" fmla="val 50000"/>
              </a:avLst>
            </a:prstGeom>
            <a:solidFill>
              <a:srgbClr val="6699FF">
                <a:alpha val="4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너의 </a:t>
              </a:r>
              <a:r>
                <a:rPr lang="ko-KR" altLang="en-US" sz="15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수어가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들려   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03DA885-9285-4450-88F5-35F629F9A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973" y="458163"/>
              <a:ext cx="387389" cy="25417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8ED7122-621C-4B03-BB99-EACA2DA1F340}"/>
              </a:ext>
            </a:extLst>
          </p:cNvPr>
          <p:cNvSpPr txBox="1"/>
          <p:nvPr/>
        </p:nvSpPr>
        <p:spPr>
          <a:xfrm>
            <a:off x="2563695" y="4825349"/>
            <a:ext cx="2612393" cy="1729898"/>
          </a:xfrm>
          <a:prstGeom prst="rect">
            <a:avLst/>
          </a:prstGeom>
          <a:noFill/>
        </p:spPr>
        <p:txBody>
          <a:bodyPr wrap="square" tIns="46800" bIns="46800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 기술 구현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(LSTM)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몸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랜드마크 추출 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(OpenCV)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키포인트 추출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(</a:t>
            </a:r>
            <a:r>
              <a:rPr lang="en-US" altLang="ko-KR" sz="1200" spc="2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Mediapipe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spc="2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수어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영상 데이터 수집 및 </a:t>
            </a:r>
            <a:r>
              <a:rPr lang="ko-KR" altLang="en-US" sz="1200" spc="2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전처리</a:t>
            </a:r>
            <a:endParaRPr lang="en-US" altLang="ko-KR" sz="1200" spc="2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PPT 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제작</a:t>
            </a:r>
            <a:endParaRPr lang="en-US" altLang="ko-KR" sz="1200" spc="2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최종발표</a:t>
            </a:r>
            <a:endParaRPr lang="en-US" altLang="ko-KR" sz="1200" spc="2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8457BB-43FF-47F6-9D91-7BA05A35054B}"/>
              </a:ext>
            </a:extLst>
          </p:cNvPr>
          <p:cNvSpPr txBox="1"/>
          <p:nvPr/>
        </p:nvSpPr>
        <p:spPr>
          <a:xfrm>
            <a:off x="4852228" y="4826647"/>
            <a:ext cx="2478415" cy="2006897"/>
          </a:xfrm>
          <a:prstGeom prst="rect">
            <a:avLst/>
          </a:prstGeom>
          <a:noFill/>
        </p:spPr>
        <p:txBody>
          <a:bodyPr wrap="square" tIns="46800" bIns="46800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 기술 구현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(LSTM)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몸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랜드마크 추출 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(OpenCV)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키포인트 추출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(</a:t>
            </a:r>
            <a:r>
              <a:rPr lang="en-US" altLang="ko-KR" sz="1200" spc="2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Mediapipe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spc="2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수어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영상 데이터 수집 및 </a:t>
            </a:r>
            <a:r>
              <a:rPr lang="ko-KR" altLang="en-US" sz="1200" spc="2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전처리</a:t>
            </a:r>
            <a:endParaRPr lang="en-US" altLang="ko-KR" sz="1200" spc="2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spc="2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 구현 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 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음성 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API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        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마이페이지 댓글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실시간 플라스크 연동</a:t>
            </a:r>
            <a:endParaRPr lang="en-US" altLang="ko-KR" sz="1200" spc="2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8B7CD2-56A9-46F3-A36B-9244919B5E7A}"/>
              </a:ext>
            </a:extLst>
          </p:cNvPr>
          <p:cNvSpPr txBox="1"/>
          <p:nvPr/>
        </p:nvSpPr>
        <p:spPr>
          <a:xfrm>
            <a:off x="7352672" y="4825348"/>
            <a:ext cx="2275633" cy="1729898"/>
          </a:xfrm>
          <a:prstGeom prst="rect">
            <a:avLst/>
          </a:prstGeom>
          <a:noFill/>
        </p:spPr>
        <p:txBody>
          <a:bodyPr wrap="square" tIns="46800" bIns="46800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프론트 엔드 총괄               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게시판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마이페이지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페이지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1200" spc="2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기능 구현</a:t>
            </a:r>
            <a:endParaRPr lang="en-US" altLang="ko-KR" sz="1200" spc="2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(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댓글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예외처리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문서 작성</a:t>
            </a:r>
            <a:endParaRPr lang="en-US" altLang="ko-KR" sz="1200" spc="2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0C9DBF-5409-4D27-996E-2F90D2559E0C}"/>
              </a:ext>
            </a:extLst>
          </p:cNvPr>
          <p:cNvSpPr txBox="1"/>
          <p:nvPr/>
        </p:nvSpPr>
        <p:spPr>
          <a:xfrm>
            <a:off x="9540878" y="4825348"/>
            <a:ext cx="2472157" cy="1452899"/>
          </a:xfrm>
          <a:prstGeom prst="rect">
            <a:avLst/>
          </a:prstGeom>
          <a:noFill/>
        </p:spPr>
        <p:txBody>
          <a:bodyPr wrap="square" tIns="46800" bIns="46800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 기술 구현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(LSTM)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몸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랜드마크 추출 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(OpenCV)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키포인트 추출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(</a:t>
            </a:r>
            <a:r>
              <a:rPr lang="en-US" altLang="ko-KR" sz="1200" spc="2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Mediapipe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spc="2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수어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영상 데이터 수집 및 </a:t>
            </a:r>
            <a:r>
              <a:rPr lang="ko-KR" altLang="en-US" sz="1200" spc="2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전처리</a:t>
            </a:r>
            <a:endParaRPr lang="en-US" altLang="ko-KR" sz="1200" spc="2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PPT 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제작</a:t>
            </a:r>
            <a:endParaRPr lang="en-US" altLang="ko-KR" sz="1200" spc="2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FAB1A4-3EEB-4099-B3BE-AE421275D770}"/>
              </a:ext>
            </a:extLst>
          </p:cNvPr>
          <p:cNvSpPr txBox="1"/>
          <p:nvPr/>
        </p:nvSpPr>
        <p:spPr>
          <a:xfrm>
            <a:off x="732777" y="4851876"/>
            <a:ext cx="1904928" cy="1729898"/>
          </a:xfrm>
          <a:prstGeom prst="rect">
            <a:avLst/>
          </a:prstGeom>
          <a:noFill/>
        </p:spPr>
        <p:txBody>
          <a:bodyPr wrap="square" tIns="46800" bIns="468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 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총괄</a:t>
            </a:r>
            <a:endParaRPr lang="en-US" altLang="ko-KR" sz="1200" spc="2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 . DB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설계 및 구축</a:t>
            </a:r>
            <a:endParaRPr lang="en-US" altLang="ko-KR" sz="1200" spc="2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 </a:t>
            </a:r>
            <a:r>
              <a:rPr lang="ko-KR" altLang="en-US" sz="1200" spc="2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총괄</a:t>
            </a:r>
            <a:endParaRPr lang="en-US" altLang="ko-KR" sz="1200" spc="2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 startAt="4"/>
            </a:pP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프론트 엔드             </a:t>
            </a:r>
            <a:endParaRPr lang="en-US" altLang="ko-KR" sz="1200" spc="2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(</a:t>
            </a:r>
            <a:r>
              <a:rPr lang="ko-KR" altLang="en-US" sz="1200" spc="2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수어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음성번역  페이지</a:t>
            </a: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ko-KR" altLang="en-US" sz="1200" spc="2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실시간 플라스크 연동</a:t>
            </a:r>
            <a:endParaRPr lang="en-US" altLang="ko-KR" sz="1200" spc="2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684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BEDFE7A-6661-41FA-BAE0-5231B03F171A}"/>
              </a:ext>
            </a:extLst>
          </p:cNvPr>
          <p:cNvSpPr txBox="1"/>
          <p:nvPr/>
        </p:nvSpPr>
        <p:spPr>
          <a:xfrm>
            <a:off x="698384" y="1744531"/>
            <a:ext cx="8327625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  <a:r>
              <a:rPr lang="en-US" altLang="ko-KR" sz="5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br>
              <a:rPr lang="en-US" altLang="ko-KR" sz="5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115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Q&amp;A</a:t>
            </a:r>
            <a:endParaRPr lang="ko-KR" altLang="en-US" sz="5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7A9093-6130-4338-B8DA-7973D41EBD99}"/>
              </a:ext>
            </a:extLst>
          </p:cNvPr>
          <p:cNvGrpSpPr/>
          <p:nvPr/>
        </p:nvGrpSpPr>
        <p:grpSpPr>
          <a:xfrm>
            <a:off x="806261" y="823733"/>
            <a:ext cx="3383443" cy="719841"/>
            <a:chOff x="838899" y="956733"/>
            <a:chExt cx="3021901" cy="76200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E9CC005-BE45-494C-AD66-EC92BBB42449}"/>
                </a:ext>
              </a:extLst>
            </p:cNvPr>
            <p:cNvSpPr/>
            <p:nvPr/>
          </p:nvSpPr>
          <p:spPr>
            <a:xfrm>
              <a:off x="838899" y="956733"/>
              <a:ext cx="3021901" cy="762000"/>
            </a:xfrm>
            <a:prstGeom prst="roundRect">
              <a:avLst>
                <a:gd name="adj" fmla="val 50000"/>
              </a:avLst>
            </a:prstGeom>
            <a:solidFill>
              <a:srgbClr val="6699FF">
                <a:alpha val="41000"/>
              </a:srgbClr>
            </a:solidFill>
            <a:ln w="28575">
              <a:solidFill>
                <a:srgbClr val="222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</a:t>
              </a:r>
              <a:r>
                <a:rPr lang="ko-KR" altLang="en-US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너의 </a:t>
              </a:r>
              <a:r>
                <a:rPr lang="ko-KR" altLang="en-US" sz="28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수어가</a:t>
              </a:r>
              <a:r>
                <a:rPr lang="ko-KR" altLang="en-US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들려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B48BEC4-85C3-4EE0-B3C6-35E97BCFD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90" y="1045269"/>
              <a:ext cx="584927" cy="58492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DBB9332-9287-4805-8C1E-337808CC0E0A}"/>
              </a:ext>
            </a:extLst>
          </p:cNvPr>
          <p:cNvGrpSpPr/>
          <p:nvPr/>
        </p:nvGrpSpPr>
        <p:grpSpPr>
          <a:xfrm>
            <a:off x="7408307" y="1352268"/>
            <a:ext cx="3944354" cy="3994432"/>
            <a:chOff x="7408307" y="1352268"/>
            <a:chExt cx="3944354" cy="399443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7B0FC4C-3D5D-4D0E-A1F0-20E689321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408307" y="1511300"/>
              <a:ext cx="3835400" cy="3835400"/>
            </a:xfrm>
            <a:custGeom>
              <a:avLst/>
              <a:gdLst>
                <a:gd name="connsiteX0" fmla="*/ 2172525 w 4345050"/>
                <a:gd name="connsiteY0" fmla="*/ 0 h 4345050"/>
                <a:gd name="connsiteX1" fmla="*/ 4345050 w 4345050"/>
                <a:gd name="connsiteY1" fmla="*/ 2172525 h 4345050"/>
                <a:gd name="connsiteX2" fmla="*/ 2172525 w 4345050"/>
                <a:gd name="connsiteY2" fmla="*/ 4345050 h 4345050"/>
                <a:gd name="connsiteX3" fmla="*/ 0 w 4345050"/>
                <a:gd name="connsiteY3" fmla="*/ 2172525 h 4345050"/>
                <a:gd name="connsiteX4" fmla="*/ 2172525 w 4345050"/>
                <a:gd name="connsiteY4" fmla="*/ 0 h 434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5050" h="4345050">
                  <a:moveTo>
                    <a:pt x="2172525" y="0"/>
                  </a:moveTo>
                  <a:cubicBezTo>
                    <a:pt x="3372377" y="0"/>
                    <a:pt x="4345050" y="972673"/>
                    <a:pt x="4345050" y="2172525"/>
                  </a:cubicBezTo>
                  <a:cubicBezTo>
                    <a:pt x="4345050" y="3372377"/>
                    <a:pt x="3372377" y="4345050"/>
                    <a:pt x="2172525" y="4345050"/>
                  </a:cubicBezTo>
                  <a:cubicBezTo>
                    <a:pt x="972673" y="4345050"/>
                    <a:pt x="0" y="3372377"/>
                    <a:pt x="0" y="2172525"/>
                  </a:cubicBezTo>
                  <a:cubicBezTo>
                    <a:pt x="0" y="972673"/>
                    <a:pt x="972673" y="0"/>
                    <a:pt x="2172525" y="0"/>
                  </a:cubicBezTo>
                  <a:close/>
                </a:path>
              </a:pathLst>
            </a:custGeom>
            <a:solidFill>
              <a:srgbClr val="265DEE"/>
            </a:solidFill>
            <a:ln w="127000" cmpd="sng">
              <a:solidFill>
                <a:schemeClr val="bg1">
                  <a:alpha val="50000"/>
                </a:schemeClr>
              </a:solidFill>
            </a:ln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7C8E6BE-2D05-4739-A90D-8C3D9E6E56A0}"/>
                </a:ext>
              </a:extLst>
            </p:cNvPr>
            <p:cNvGrpSpPr/>
            <p:nvPr/>
          </p:nvGrpSpPr>
          <p:grpSpPr>
            <a:xfrm>
              <a:off x="10036738" y="1352268"/>
              <a:ext cx="1315923" cy="1264205"/>
              <a:chOff x="10083447" y="1352268"/>
              <a:chExt cx="1315923" cy="1264205"/>
            </a:xfrm>
          </p:grpSpPr>
          <p:sp>
            <p:nvSpPr>
              <p:cNvPr id="21" name="원호 20">
                <a:extLst>
                  <a:ext uri="{FF2B5EF4-FFF2-40B4-BE49-F238E27FC236}">
                    <a16:creationId xmlns:a16="http://schemas.microsoft.com/office/drawing/2014/main" id="{EB429D57-F5DD-4833-8D33-0AE5077B5C82}"/>
                  </a:ext>
                </a:extLst>
              </p:cNvPr>
              <p:cNvSpPr/>
              <p:nvPr/>
            </p:nvSpPr>
            <p:spPr>
              <a:xfrm>
                <a:off x="10083447" y="1511299"/>
                <a:ext cx="1105174" cy="1105174"/>
              </a:xfrm>
              <a:prstGeom prst="arc">
                <a:avLst/>
              </a:prstGeom>
              <a:noFill/>
              <a:ln w="127000" cap="rnd" cmpd="sng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A36A5943-ADD4-4ACC-9A03-8B2005A049C7}"/>
                  </a:ext>
                </a:extLst>
              </p:cNvPr>
              <p:cNvSpPr/>
              <p:nvPr/>
            </p:nvSpPr>
            <p:spPr>
              <a:xfrm>
                <a:off x="10647067" y="1352268"/>
                <a:ext cx="752303" cy="752303"/>
              </a:xfrm>
              <a:prstGeom prst="arc">
                <a:avLst/>
              </a:prstGeom>
              <a:noFill/>
              <a:ln w="127000" cap="rnd" cmpd="sng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04C5E4-9F30-4AE0-9F77-66DD8BDC19A9}"/>
              </a:ext>
            </a:extLst>
          </p:cNvPr>
          <p:cNvSpPr txBox="1"/>
          <p:nvPr/>
        </p:nvSpPr>
        <p:spPr>
          <a:xfrm>
            <a:off x="698384" y="5343489"/>
            <a:ext cx="43450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 근조직</a:t>
            </a:r>
            <a:endParaRPr lang="en-US" altLang="ko-KR" sz="32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김채원</a:t>
            </a:r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박형민</a:t>
            </a:r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안은식</a:t>
            </a:r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이대교</a:t>
            </a:r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최현영</a:t>
            </a:r>
            <a:endParaRPr lang="en-US" altLang="ko-KR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38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294F331-1135-4292-9024-5FA89746E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4" t="18193" r="7646" b="51492"/>
          <a:stretch/>
        </p:blipFill>
        <p:spPr>
          <a:xfrm>
            <a:off x="6705600" y="1141150"/>
            <a:ext cx="5000625" cy="237357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DA6F5A6-10CD-496D-B086-61049BFFCCED}"/>
              </a:ext>
            </a:extLst>
          </p:cNvPr>
          <p:cNvGrpSpPr/>
          <p:nvPr/>
        </p:nvGrpSpPr>
        <p:grpSpPr>
          <a:xfrm>
            <a:off x="201336" y="192946"/>
            <a:ext cx="11811699" cy="788565"/>
            <a:chOff x="201336" y="192946"/>
            <a:chExt cx="11811699" cy="78856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2D5F9E6-F6F3-405A-AF70-CDA3D983AC17}"/>
                </a:ext>
              </a:extLst>
            </p:cNvPr>
            <p:cNvSpPr/>
            <p:nvPr/>
          </p:nvSpPr>
          <p:spPr>
            <a:xfrm>
              <a:off x="201336" y="192946"/>
              <a:ext cx="11811699" cy="788565"/>
            </a:xfrm>
            <a:prstGeom prst="rect">
              <a:avLst/>
            </a:prstGeom>
            <a:solidFill>
              <a:srgbClr val="265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CE297C-62C8-4823-875C-2F8E2410B268}"/>
                </a:ext>
              </a:extLst>
            </p:cNvPr>
            <p:cNvSpPr txBox="1"/>
            <p:nvPr/>
          </p:nvSpPr>
          <p:spPr>
            <a:xfrm>
              <a:off x="414595" y="301456"/>
              <a:ext cx="46014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01. </a:t>
              </a:r>
              <a:r>
                <a:rPr lang="ko-KR" altLang="en-US" sz="32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제안배경 및 필요성</a:t>
              </a:r>
              <a:endPara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94A6615-DFB6-4E3B-BCD3-9EAA35463AC2}"/>
                </a:ext>
              </a:extLst>
            </p:cNvPr>
            <p:cNvGrpSpPr/>
            <p:nvPr/>
          </p:nvGrpSpPr>
          <p:grpSpPr>
            <a:xfrm>
              <a:off x="9001386" y="400211"/>
              <a:ext cx="1923833" cy="374031"/>
              <a:chOff x="3415491" y="1106263"/>
              <a:chExt cx="2188882" cy="673466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18B9896F-B27F-49F7-A002-926BF82C508C}"/>
                  </a:ext>
                </a:extLst>
              </p:cNvPr>
              <p:cNvSpPr/>
              <p:nvPr/>
            </p:nvSpPr>
            <p:spPr>
              <a:xfrm>
                <a:off x="3415491" y="1106263"/>
                <a:ext cx="2188882" cy="673466"/>
              </a:xfrm>
              <a:prstGeom prst="roundRect">
                <a:avLst>
                  <a:gd name="adj" fmla="val 50000"/>
                </a:avLst>
              </a:prstGeom>
              <a:solidFill>
                <a:srgbClr val="6699FF">
                  <a:alpha val="41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    </a:t>
                </a:r>
                <a:r>
                  <a:rPr lang="ko-KR" altLang="en-US" sz="15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너의 </a:t>
                </a:r>
                <a:r>
                  <a:rPr lang="ko-KR" altLang="en-US" sz="1500" dirty="0" err="1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수어가</a:t>
                </a:r>
                <a:r>
                  <a:rPr lang="ko-KR" altLang="en-US" sz="15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들려   </a:t>
                </a:r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D3DB6EE1-1FD3-4C88-B87E-604E4AC8D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3767" y="1210609"/>
                <a:ext cx="440760" cy="457649"/>
              </a:xfrm>
              <a:prstGeom prst="rect">
                <a:avLst/>
              </a:prstGeom>
            </p:spPr>
          </p:pic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D1391F94-2A16-4DFC-8ABD-BF24046DDE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806" y="153226"/>
            <a:ext cx="926607" cy="8812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5093B6-CED6-4096-834A-B3E76AD9A0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t="46389" r="1111" b="1111"/>
          <a:stretch/>
        </p:blipFill>
        <p:spPr>
          <a:xfrm>
            <a:off x="5196568" y="1345032"/>
            <a:ext cx="1343025" cy="124427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870B41E-B235-4B4E-9F53-AE3270EF13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4" t="18193" r="7646" b="51492"/>
          <a:stretch/>
        </p:blipFill>
        <p:spPr>
          <a:xfrm rot="10800000">
            <a:off x="414337" y="4221069"/>
            <a:ext cx="5000625" cy="23735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806934-1B94-49B2-876A-F6940ACC1DF5}"/>
              </a:ext>
            </a:extLst>
          </p:cNvPr>
          <p:cNvSpPr txBox="1"/>
          <p:nvPr/>
        </p:nvSpPr>
        <p:spPr>
          <a:xfrm>
            <a:off x="3409949" y="1962150"/>
            <a:ext cx="49149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한국수어법</a:t>
            </a:r>
            <a:endParaRPr lang="en-US" altLang="ko-KR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(2016.02.03 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제정</a:t>
            </a:r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algn="ctr"/>
            <a:endParaRPr lang="en-US" altLang="ko-KR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9613AB3-0244-424A-B18B-829D1363A6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t="48859"/>
          <a:stretch/>
        </p:blipFill>
        <p:spPr>
          <a:xfrm>
            <a:off x="2255041" y="3157799"/>
            <a:ext cx="7336633" cy="3507255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D51D70-A727-4FB2-84A7-E2E8CE42FE58}"/>
              </a:ext>
            </a:extLst>
          </p:cNvPr>
          <p:cNvSpPr txBox="1"/>
          <p:nvPr/>
        </p:nvSpPr>
        <p:spPr>
          <a:xfrm>
            <a:off x="3215412" y="5074990"/>
            <a:ext cx="18958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한국수어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B27907-931A-4CEC-B1BA-5F0D6452F1B1}"/>
              </a:ext>
            </a:extLst>
          </p:cNvPr>
          <p:cNvSpPr txBox="1"/>
          <p:nvPr/>
        </p:nvSpPr>
        <p:spPr>
          <a:xfrm>
            <a:off x="7138814" y="5076563"/>
            <a:ext cx="18958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C1B8917-9023-407B-B8D5-E851545DA8A6}"/>
              </a:ext>
            </a:extLst>
          </p:cNvPr>
          <p:cNvGrpSpPr/>
          <p:nvPr/>
        </p:nvGrpSpPr>
        <p:grpSpPr>
          <a:xfrm>
            <a:off x="5414962" y="5074990"/>
            <a:ext cx="889807" cy="483627"/>
            <a:chOff x="1272034" y="2177160"/>
            <a:chExt cx="983007" cy="27547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469F3A3D-5553-4E40-BAC2-8189A3EA6D25}"/>
                </a:ext>
              </a:extLst>
            </p:cNvPr>
            <p:cNvSpPr/>
            <p:nvPr/>
          </p:nvSpPr>
          <p:spPr>
            <a:xfrm>
              <a:off x="1272034" y="2177160"/>
              <a:ext cx="983007" cy="8786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8519AC3-9B79-417E-97F5-D3379DDF4B26}"/>
                </a:ext>
              </a:extLst>
            </p:cNvPr>
            <p:cNvSpPr/>
            <p:nvPr/>
          </p:nvSpPr>
          <p:spPr>
            <a:xfrm>
              <a:off x="1272034" y="2364765"/>
              <a:ext cx="983007" cy="8786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783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3A05320E-FC30-4D45-B739-919D993CC741}"/>
              </a:ext>
            </a:extLst>
          </p:cNvPr>
          <p:cNvGrpSpPr/>
          <p:nvPr/>
        </p:nvGrpSpPr>
        <p:grpSpPr>
          <a:xfrm>
            <a:off x="201336" y="192946"/>
            <a:ext cx="11811699" cy="788565"/>
            <a:chOff x="201336" y="192946"/>
            <a:chExt cx="11811699" cy="78856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1210F78-6CE1-4099-A15A-F1986C161FB3}"/>
                </a:ext>
              </a:extLst>
            </p:cNvPr>
            <p:cNvGrpSpPr/>
            <p:nvPr/>
          </p:nvGrpSpPr>
          <p:grpSpPr>
            <a:xfrm>
              <a:off x="201336" y="192946"/>
              <a:ext cx="11811699" cy="788565"/>
              <a:chOff x="201336" y="192946"/>
              <a:chExt cx="11811699" cy="788565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02483232-8977-44DE-A09B-82F070E4AF07}"/>
                  </a:ext>
                </a:extLst>
              </p:cNvPr>
              <p:cNvSpPr/>
              <p:nvPr/>
            </p:nvSpPr>
            <p:spPr>
              <a:xfrm>
                <a:off x="201336" y="192946"/>
                <a:ext cx="11811699" cy="788565"/>
              </a:xfrm>
              <a:prstGeom prst="rect">
                <a:avLst/>
              </a:prstGeom>
              <a:solidFill>
                <a:srgbClr val="265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F92C48-7480-4169-8359-1B9C71F400A5}"/>
                  </a:ext>
                </a:extLst>
              </p:cNvPr>
              <p:cNvSpPr txBox="1"/>
              <p:nvPr/>
            </p:nvSpPr>
            <p:spPr>
              <a:xfrm>
                <a:off x="414595" y="301456"/>
                <a:ext cx="46014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01.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제안배경 및 필요성</a:t>
                </a:r>
                <a:endPara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D1D07DF-F399-47EA-8626-3AA84ACD8A05}"/>
                </a:ext>
              </a:extLst>
            </p:cNvPr>
            <p:cNvSpPr/>
            <p:nvPr/>
          </p:nvSpPr>
          <p:spPr>
            <a:xfrm>
              <a:off x="9001386" y="400211"/>
              <a:ext cx="1923833" cy="374031"/>
            </a:xfrm>
            <a:prstGeom prst="roundRect">
              <a:avLst>
                <a:gd name="adj" fmla="val 50000"/>
              </a:avLst>
            </a:prstGeom>
            <a:solidFill>
              <a:srgbClr val="6699FF">
                <a:alpha val="4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너의 </a:t>
              </a:r>
              <a:r>
                <a:rPr lang="ko-KR" altLang="en-US" sz="15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수어가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들려   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67903B3-9B38-4426-AD73-27181311B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973" y="458163"/>
              <a:ext cx="387389" cy="254170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0B3E430F-B4A2-4E47-916D-A2B6430E1E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806" y="153226"/>
            <a:ext cx="926607" cy="8812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742D5BE-D10D-451E-AFF3-306DAD7D97D6}"/>
              </a:ext>
            </a:extLst>
          </p:cNvPr>
          <p:cNvGrpSpPr/>
          <p:nvPr/>
        </p:nvGrpSpPr>
        <p:grpSpPr>
          <a:xfrm>
            <a:off x="6073148" y="1386921"/>
            <a:ext cx="5633680" cy="5148103"/>
            <a:chOff x="6187447" y="1386921"/>
            <a:chExt cx="5901714" cy="5148103"/>
          </a:xfrm>
        </p:grpSpPr>
        <p:pic>
          <p:nvPicPr>
            <p:cNvPr id="39" name="Object 77">
              <a:extLst>
                <a:ext uri="{FF2B5EF4-FFF2-40B4-BE49-F238E27FC236}">
                  <a16:creationId xmlns:a16="http://schemas.microsoft.com/office/drawing/2014/main" id="{5C4449FF-71FA-4FD0-9F6B-8A7E18197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7447" y="1386921"/>
              <a:ext cx="5901714" cy="5148103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4A6996-99F6-43CC-B513-406D43EEF1CA}"/>
                </a:ext>
              </a:extLst>
            </p:cNvPr>
            <p:cNvGrpSpPr/>
            <p:nvPr/>
          </p:nvGrpSpPr>
          <p:grpSpPr>
            <a:xfrm>
              <a:off x="6367756" y="1481005"/>
              <a:ext cx="5067773" cy="4841147"/>
              <a:chOff x="4025799" y="1866900"/>
              <a:chExt cx="4369237" cy="3876360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E7877EE-DF25-4AAA-8571-FF5C1B0EBA9F}"/>
                  </a:ext>
                </a:extLst>
              </p:cNvPr>
              <p:cNvGrpSpPr/>
              <p:nvPr/>
            </p:nvGrpSpPr>
            <p:grpSpPr>
              <a:xfrm>
                <a:off x="4025799" y="1866900"/>
                <a:ext cx="4369237" cy="3876360"/>
                <a:chOff x="5234333" y="1682749"/>
                <a:chExt cx="5364416" cy="5099898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DD3FE6CD-DA66-4AF4-9073-F916FC3E70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87179"/>
                <a:stretch/>
              </p:blipFill>
              <p:spPr>
                <a:xfrm>
                  <a:off x="5294328" y="3229051"/>
                  <a:ext cx="5105753" cy="1243837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4CE287D4-E2F8-4897-AF12-C903C15CDE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07672" y="4640801"/>
                  <a:ext cx="5291077" cy="2141846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DD1383B2-8ECF-49C5-9DDC-4F25DE22C9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" b="82545"/>
                <a:stretch/>
              </p:blipFill>
              <p:spPr>
                <a:xfrm>
                  <a:off x="5234333" y="1682749"/>
                  <a:ext cx="5291079" cy="1678138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8C07D8-C74B-436E-82F5-F00019E73EF6}"/>
                  </a:ext>
                </a:extLst>
              </p:cNvPr>
              <p:cNvSpPr txBox="1"/>
              <p:nvPr/>
            </p:nvSpPr>
            <p:spPr>
              <a:xfrm>
                <a:off x="4083673" y="4126458"/>
                <a:ext cx="2139335" cy="309743"/>
              </a:xfrm>
              <a:prstGeom prst="rect">
                <a:avLst/>
              </a:prstGeom>
              <a:noFill/>
              <a:ln w="57150">
                <a:solidFill>
                  <a:srgbClr val="FF99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1073C1-7223-4206-85DF-BBD5F1F13A05}"/>
                  </a:ext>
                </a:extLst>
              </p:cNvPr>
              <p:cNvSpPr txBox="1"/>
              <p:nvPr/>
            </p:nvSpPr>
            <p:spPr>
              <a:xfrm>
                <a:off x="4025800" y="1912184"/>
                <a:ext cx="2448594" cy="361585"/>
              </a:xfrm>
              <a:prstGeom prst="rect">
                <a:avLst/>
              </a:prstGeom>
              <a:noFill/>
              <a:ln w="57150">
                <a:solidFill>
                  <a:srgbClr val="FF99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/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7243442-05C1-4C0B-BBC2-7BCCD9A8CC77}"/>
              </a:ext>
            </a:extLst>
          </p:cNvPr>
          <p:cNvGrpSpPr/>
          <p:nvPr/>
        </p:nvGrpSpPr>
        <p:grpSpPr>
          <a:xfrm>
            <a:off x="485172" y="1276465"/>
            <a:ext cx="5239378" cy="5258560"/>
            <a:chOff x="485172" y="1276465"/>
            <a:chExt cx="5239378" cy="525856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1741FEE-7CE5-48DD-8996-A6C41EFFA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765" y="1573285"/>
              <a:ext cx="5086876" cy="496174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D677ABC-AC47-47C8-9669-EC2D69F3C6BF}"/>
                </a:ext>
              </a:extLst>
            </p:cNvPr>
            <p:cNvGrpSpPr/>
            <p:nvPr/>
          </p:nvGrpSpPr>
          <p:grpSpPr>
            <a:xfrm>
              <a:off x="1465184" y="1889149"/>
              <a:ext cx="4259366" cy="2921968"/>
              <a:chOff x="1766081" y="1889149"/>
              <a:chExt cx="4259366" cy="292196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8CC6F1-EC60-4257-9767-8A3FBA2A8062}"/>
                  </a:ext>
                </a:extLst>
              </p:cNvPr>
              <p:cNvSpPr txBox="1"/>
              <p:nvPr/>
            </p:nvSpPr>
            <p:spPr>
              <a:xfrm>
                <a:off x="2847154" y="2948853"/>
                <a:ext cx="119962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2020 </a:t>
                </a:r>
              </a:p>
              <a:p>
                <a:pPr algn="ctr"/>
                <a:r>
                  <a:rPr lang="ko-KR" altLang="en-US" sz="13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신규등록 </a:t>
                </a:r>
                <a:endParaRPr lang="en-US" altLang="ko-KR" sz="13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 algn="ctr"/>
                <a:r>
                  <a:rPr lang="ko-KR" altLang="en-US" sz="13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장애인 </a:t>
                </a:r>
                <a:endParaRPr lang="en-US" altLang="ko-KR" sz="13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 algn="ctr"/>
                <a:r>
                  <a:rPr lang="ko-KR" altLang="en-US" sz="13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총 </a:t>
                </a:r>
                <a:r>
                  <a:rPr lang="en-US" altLang="ko-KR" sz="13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83,297</a:t>
                </a:r>
                <a:r>
                  <a:rPr lang="ko-KR" altLang="en-US" sz="13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명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370EB9-9760-4779-958E-4141E6D2B20F}"/>
                  </a:ext>
                </a:extLst>
              </p:cNvPr>
              <p:cNvSpPr txBox="1"/>
              <p:nvPr/>
            </p:nvSpPr>
            <p:spPr>
              <a:xfrm>
                <a:off x="4218900" y="2645913"/>
                <a:ext cx="18065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청각</a:t>
                </a:r>
                <a:endParaRPr lang="en-US" altLang="ko-KR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r>
                  <a:rPr lang="en-US" altLang="ko-KR" sz="1500" dirty="0">
                    <a:solidFill>
                      <a:srgbClr val="000000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33.7</a:t>
                </a:r>
                <a:r>
                  <a:rPr lang="en-US" altLang="ko-KR" sz="15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%</a:t>
                </a:r>
                <a:endPara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7FDD2A-16CC-4611-83A7-3FA2ABA7BE69}"/>
                  </a:ext>
                </a:extLst>
              </p:cNvPr>
              <p:cNvSpPr txBox="1"/>
              <p:nvPr/>
            </p:nvSpPr>
            <p:spPr>
              <a:xfrm>
                <a:off x="3741423" y="4257119"/>
                <a:ext cx="170939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지체</a:t>
                </a:r>
                <a:endParaRPr lang="en-US" altLang="ko-KR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r>
                  <a:rPr lang="en-US" altLang="ko-KR" sz="15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16.6%</a:t>
                </a:r>
                <a:endPara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1728F90-ECC7-42AB-B272-1FBEA5F9BA3E}"/>
                  </a:ext>
                </a:extLst>
              </p:cNvPr>
              <p:cNvSpPr txBox="1"/>
              <p:nvPr/>
            </p:nvSpPr>
            <p:spPr>
              <a:xfrm>
                <a:off x="2451908" y="4257119"/>
                <a:ext cx="128547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 err="1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뇌병변</a:t>
                </a:r>
                <a:endParaRPr lang="en-US" altLang="ko-KR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r>
                  <a:rPr lang="en-US" altLang="ko-KR" sz="15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15.4%</a:t>
                </a:r>
                <a:endPara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60E497-14B9-49EC-917B-4896A881F294}"/>
                  </a:ext>
                </a:extLst>
              </p:cNvPr>
              <p:cNvSpPr txBox="1"/>
              <p:nvPr/>
            </p:nvSpPr>
            <p:spPr>
              <a:xfrm>
                <a:off x="1766081" y="3472748"/>
                <a:ext cx="104648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신장 </a:t>
                </a:r>
                <a:r>
                  <a:rPr lang="en-US" altLang="ko-KR" sz="15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10.1%</a:t>
                </a:r>
                <a:endPara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0866D3-F1B1-4E41-85E3-E7C4F804D82E}"/>
                  </a:ext>
                </a:extLst>
              </p:cNvPr>
              <p:cNvSpPr txBox="1"/>
              <p:nvPr/>
            </p:nvSpPr>
            <p:spPr>
              <a:xfrm>
                <a:off x="1766081" y="2770340"/>
                <a:ext cx="8128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시각 </a:t>
                </a:r>
                <a:r>
                  <a:rPr lang="en-US" altLang="ko-KR" sz="15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7.7%</a:t>
                </a:r>
                <a:endPara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819AE4-A5F5-4174-A53F-9CE36D5D4059}"/>
                  </a:ext>
                </a:extLst>
              </p:cNvPr>
              <p:cNvSpPr txBox="1"/>
              <p:nvPr/>
            </p:nvSpPr>
            <p:spPr>
              <a:xfrm>
                <a:off x="2029405" y="2216342"/>
                <a:ext cx="8128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지적 </a:t>
                </a:r>
                <a:r>
                  <a:rPr lang="en-US" altLang="ko-KR" sz="15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5.6%</a:t>
                </a:r>
                <a:endPara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A2A9A8-6CC7-419D-8EDA-8FD7C6124D57}"/>
                  </a:ext>
                </a:extLst>
              </p:cNvPr>
              <p:cNvSpPr txBox="1"/>
              <p:nvPr/>
            </p:nvSpPr>
            <p:spPr>
              <a:xfrm>
                <a:off x="2670103" y="1889149"/>
                <a:ext cx="9359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기타 </a:t>
                </a:r>
                <a:r>
                  <a:rPr lang="en-US" altLang="ko-KR" sz="15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10.9%</a:t>
                </a:r>
                <a:endPara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BCCBBE6-DCE3-4074-981C-D146507D47E2}"/>
                </a:ext>
              </a:extLst>
            </p:cNvPr>
            <p:cNvGrpSpPr/>
            <p:nvPr/>
          </p:nvGrpSpPr>
          <p:grpSpPr>
            <a:xfrm>
              <a:off x="485172" y="1276465"/>
              <a:ext cx="1509369" cy="553998"/>
              <a:chOff x="386019" y="1276465"/>
              <a:chExt cx="1509369" cy="55399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2446C2-2651-4A10-9A88-77AC593B3A10}"/>
                  </a:ext>
                </a:extLst>
              </p:cNvPr>
              <p:cNvSpPr txBox="1"/>
              <p:nvPr/>
            </p:nvSpPr>
            <p:spPr>
              <a:xfrm>
                <a:off x="715341" y="1276465"/>
                <a:ext cx="118004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 err="1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이데일리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2021.04.19</a:t>
                </a:r>
                <a:endParaRPr lang="ko-KR" altLang="en-US" sz="12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DD1A5EF-D1B7-42E7-8ADD-5993B9744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6019" y="1307958"/>
                <a:ext cx="352231" cy="454168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</p:grpSp>
      </p:grpSp>
    </p:spTree>
    <p:extLst>
      <p:ext uri="{BB962C8B-B14F-4D97-AF65-F5344CB8AC3E}">
        <p14:creationId xmlns:p14="http://schemas.microsoft.com/office/powerpoint/2010/main" val="16649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E297C-62C8-4823-875C-2F8E2410B268}"/>
              </a:ext>
            </a:extLst>
          </p:cNvPr>
          <p:cNvSpPr txBox="1"/>
          <p:nvPr/>
        </p:nvSpPr>
        <p:spPr>
          <a:xfrm>
            <a:off x="391393" y="301456"/>
            <a:ext cx="4100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01.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제안배경 및 필요성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74B7BC-7A99-41EF-A717-326B4DF71322}"/>
              </a:ext>
            </a:extLst>
          </p:cNvPr>
          <p:cNvGrpSpPr/>
          <p:nvPr/>
        </p:nvGrpSpPr>
        <p:grpSpPr>
          <a:xfrm>
            <a:off x="201336" y="192946"/>
            <a:ext cx="11811699" cy="788565"/>
            <a:chOff x="201336" y="192946"/>
            <a:chExt cx="11811699" cy="78856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CE1D873-1C0E-4343-BFF7-6F5ABF947D40}"/>
                </a:ext>
              </a:extLst>
            </p:cNvPr>
            <p:cNvGrpSpPr/>
            <p:nvPr/>
          </p:nvGrpSpPr>
          <p:grpSpPr>
            <a:xfrm>
              <a:off x="201336" y="192946"/>
              <a:ext cx="11811699" cy="788565"/>
              <a:chOff x="201336" y="192946"/>
              <a:chExt cx="11811699" cy="788565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C6F9DF3-FE9F-4E72-8B25-AD11DFE3C353}"/>
                  </a:ext>
                </a:extLst>
              </p:cNvPr>
              <p:cNvSpPr/>
              <p:nvPr/>
            </p:nvSpPr>
            <p:spPr>
              <a:xfrm>
                <a:off x="201336" y="192946"/>
                <a:ext cx="11811699" cy="788565"/>
              </a:xfrm>
              <a:prstGeom prst="rect">
                <a:avLst/>
              </a:prstGeom>
              <a:solidFill>
                <a:srgbClr val="265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0ED7DD-8989-4122-9019-D40127B6C63B}"/>
                  </a:ext>
                </a:extLst>
              </p:cNvPr>
              <p:cNvSpPr txBox="1"/>
              <p:nvPr/>
            </p:nvSpPr>
            <p:spPr>
              <a:xfrm>
                <a:off x="414595" y="301456"/>
                <a:ext cx="46014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01.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제안배경 및 필요성</a:t>
                </a:r>
                <a:endPara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09BCDAC-8507-42E3-AB28-0A7B94B89669}"/>
                </a:ext>
              </a:extLst>
            </p:cNvPr>
            <p:cNvSpPr/>
            <p:nvPr/>
          </p:nvSpPr>
          <p:spPr>
            <a:xfrm>
              <a:off x="9001386" y="400211"/>
              <a:ext cx="1923833" cy="374031"/>
            </a:xfrm>
            <a:prstGeom prst="roundRect">
              <a:avLst>
                <a:gd name="adj" fmla="val 50000"/>
              </a:avLst>
            </a:prstGeom>
            <a:solidFill>
              <a:srgbClr val="6699FF">
                <a:alpha val="4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너의 </a:t>
              </a:r>
              <a:r>
                <a:rPr lang="ko-KR" altLang="en-US" sz="15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수어가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들려   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A4BC82E-4766-42D3-8BB4-492070199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973" y="458163"/>
              <a:ext cx="387389" cy="254170"/>
            </a:xfrm>
            <a:prstGeom prst="rect">
              <a:avLst/>
            </a:prstGeom>
          </p:spPr>
        </p:pic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B5CF716B-32D9-4E94-AF3A-A2097DB973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806" y="153226"/>
            <a:ext cx="926607" cy="8812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670F8138-61BC-4340-BEC6-7466D450F390}"/>
              </a:ext>
            </a:extLst>
          </p:cNvPr>
          <p:cNvGrpSpPr/>
          <p:nvPr/>
        </p:nvGrpSpPr>
        <p:grpSpPr>
          <a:xfrm>
            <a:off x="882741" y="1261198"/>
            <a:ext cx="10492118" cy="5446909"/>
            <a:chOff x="882741" y="1261198"/>
            <a:chExt cx="10492118" cy="5446909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E6F812F-D121-413B-A370-53D267D44CDD}"/>
                </a:ext>
              </a:extLst>
            </p:cNvPr>
            <p:cNvGrpSpPr/>
            <p:nvPr/>
          </p:nvGrpSpPr>
          <p:grpSpPr>
            <a:xfrm>
              <a:off x="1009650" y="1261198"/>
              <a:ext cx="4831249" cy="4648062"/>
              <a:chOff x="1057275" y="1261198"/>
              <a:chExt cx="4831249" cy="4999645"/>
            </a:xfrm>
          </p:grpSpPr>
          <p:grpSp>
            <p:nvGrpSpPr>
              <p:cNvPr id="57" name="그룹 1001">
                <a:extLst>
                  <a:ext uri="{FF2B5EF4-FFF2-40B4-BE49-F238E27FC236}">
                    <a16:creationId xmlns:a16="http://schemas.microsoft.com/office/drawing/2014/main" id="{10727BD1-4588-4F3B-B6A9-4D068397E9C9}"/>
                  </a:ext>
                </a:extLst>
              </p:cNvPr>
              <p:cNvGrpSpPr/>
              <p:nvPr/>
            </p:nvGrpSpPr>
            <p:grpSpPr>
              <a:xfrm>
                <a:off x="1057275" y="1261198"/>
                <a:ext cx="4831249" cy="1200092"/>
                <a:chOff x="152535" y="2953522"/>
                <a:chExt cx="4448883" cy="1086076"/>
              </a:xfrm>
            </p:grpSpPr>
            <p:pic>
              <p:nvPicPr>
                <p:cNvPr id="60" name="Object 2">
                  <a:extLst>
                    <a:ext uri="{FF2B5EF4-FFF2-40B4-BE49-F238E27FC236}">
                      <a16:creationId xmlns:a16="http://schemas.microsoft.com/office/drawing/2014/main" id="{713550CF-B067-4E54-9F51-A772FFBBAD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2535" y="2953522"/>
                  <a:ext cx="4448883" cy="1086076"/>
                </a:xfrm>
                <a:prstGeom prst="rect">
                  <a:avLst/>
                </a:prstGeom>
              </p:spPr>
            </p:pic>
          </p:grp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F73233A0-166E-4C10-8604-93389B8019A7}"/>
                  </a:ext>
                </a:extLst>
              </p:cNvPr>
              <p:cNvSpPr/>
              <p:nvPr/>
            </p:nvSpPr>
            <p:spPr>
              <a:xfrm>
                <a:off x="1353637" y="2579485"/>
                <a:ext cx="593343" cy="3681358"/>
              </a:xfrm>
              <a:prstGeom prst="roundRect">
                <a:avLst/>
              </a:prstGeom>
              <a:solidFill>
                <a:srgbClr val="4472C4">
                  <a:alpha val="0"/>
                </a:srgbClr>
              </a:solidFill>
              <a:ln w="57150"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D6B28F6-38D7-4513-98B6-E5DCE4E4AEF0}"/>
                  </a:ext>
                </a:extLst>
              </p:cNvPr>
              <p:cNvSpPr txBox="1"/>
              <p:nvPr/>
            </p:nvSpPr>
            <p:spPr>
              <a:xfrm>
                <a:off x="1524000" y="1334632"/>
                <a:ext cx="39624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농인들의 제 </a:t>
                </a:r>
                <a:r>
                  <a:rPr lang="en-US" altLang="ko-KR" sz="25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1 </a:t>
                </a:r>
                <a:r>
                  <a:rPr lang="ko-KR" altLang="en-US" sz="25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의사소통 수단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023172A-BBCD-478C-9563-2FDC722A9010}"/>
                </a:ext>
              </a:extLst>
            </p:cNvPr>
            <p:cNvGrpSpPr/>
            <p:nvPr/>
          </p:nvGrpSpPr>
          <p:grpSpPr>
            <a:xfrm>
              <a:off x="6308197" y="1277480"/>
              <a:ext cx="5066662" cy="4654043"/>
              <a:chOff x="6298672" y="1277479"/>
              <a:chExt cx="5066662" cy="4956710"/>
            </a:xfrm>
          </p:grpSpPr>
          <p:grpSp>
            <p:nvGrpSpPr>
              <p:cNvPr id="53" name="그룹 1002">
                <a:extLst>
                  <a:ext uri="{FF2B5EF4-FFF2-40B4-BE49-F238E27FC236}">
                    <a16:creationId xmlns:a16="http://schemas.microsoft.com/office/drawing/2014/main" id="{A5C154C2-03C2-4FE2-962F-74686D19781C}"/>
                  </a:ext>
                </a:extLst>
              </p:cNvPr>
              <p:cNvGrpSpPr/>
              <p:nvPr/>
            </p:nvGrpSpPr>
            <p:grpSpPr>
              <a:xfrm>
                <a:off x="6298672" y="1277479"/>
                <a:ext cx="5059785" cy="1197856"/>
                <a:chOff x="5612629" y="2944771"/>
                <a:chExt cx="4626780" cy="1100432"/>
              </a:xfrm>
            </p:grpSpPr>
            <p:pic>
              <p:nvPicPr>
                <p:cNvPr id="56" name="Object 7">
                  <a:extLst>
                    <a:ext uri="{FF2B5EF4-FFF2-40B4-BE49-F238E27FC236}">
                      <a16:creationId xmlns:a16="http://schemas.microsoft.com/office/drawing/2014/main" id="{F21FC599-06B5-4947-B3FA-01EAC0090C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612629" y="2944771"/>
                  <a:ext cx="4626780" cy="1100432"/>
                </a:xfrm>
                <a:prstGeom prst="rect">
                  <a:avLst/>
                </a:prstGeom>
              </p:spPr>
            </p:pic>
          </p:grp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5B7A8F10-E4A5-46F6-B779-B1C1C51D4BB2}"/>
                  </a:ext>
                </a:extLst>
              </p:cNvPr>
              <p:cNvSpPr/>
              <p:nvPr/>
            </p:nvSpPr>
            <p:spPr>
              <a:xfrm>
                <a:off x="6641870" y="4671064"/>
                <a:ext cx="597517" cy="1563125"/>
              </a:xfrm>
              <a:prstGeom prst="roundRect">
                <a:avLst/>
              </a:prstGeom>
              <a:solidFill>
                <a:srgbClr val="4472C4">
                  <a:alpha val="0"/>
                </a:srgbClr>
              </a:solidFill>
              <a:ln w="57150"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931AE6-1F9E-46E0-B624-58BBE3C43929}"/>
                  </a:ext>
                </a:extLst>
              </p:cNvPr>
              <p:cNvSpPr txBox="1"/>
              <p:nvPr/>
            </p:nvSpPr>
            <p:spPr>
              <a:xfrm>
                <a:off x="6305549" y="1344157"/>
                <a:ext cx="505978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공공기관에서 농인들의 의사소통 방법 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894AB02-F34A-4711-B624-3FCA088AC85B}"/>
                </a:ext>
              </a:extLst>
            </p:cNvPr>
            <p:cNvGrpSpPr/>
            <p:nvPr/>
          </p:nvGrpSpPr>
          <p:grpSpPr>
            <a:xfrm>
              <a:off x="5380324" y="6260183"/>
              <a:ext cx="1677318" cy="447924"/>
              <a:chOff x="9833479" y="2225948"/>
              <a:chExt cx="2015889" cy="545357"/>
            </a:xfrm>
          </p:grpSpPr>
          <p:pic>
            <p:nvPicPr>
              <p:cNvPr id="48" name="Picture 2" descr="국립국어원 (@urimal365) | Twitter">
                <a:extLst>
                  <a:ext uri="{FF2B5EF4-FFF2-40B4-BE49-F238E27FC236}">
                    <a16:creationId xmlns:a16="http://schemas.microsoft.com/office/drawing/2014/main" id="{AD218B40-4D4E-4D6B-9BB2-2389338E5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13" t="12656" r="21429" b="34745"/>
              <a:stretch/>
            </p:blipFill>
            <p:spPr bwMode="auto">
              <a:xfrm>
                <a:off x="9833479" y="2225948"/>
                <a:ext cx="590550" cy="5453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FFD2C6B-A05E-4420-A806-2EE10BADA511}"/>
                  </a:ext>
                </a:extLst>
              </p:cNvPr>
              <p:cNvSpPr txBox="1"/>
              <p:nvPr/>
            </p:nvSpPr>
            <p:spPr>
              <a:xfrm>
                <a:off x="10351806" y="2268187"/>
                <a:ext cx="1497562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국립국어원</a:t>
                </a:r>
              </a:p>
            </p:txBody>
          </p:sp>
        </p:grpSp>
        <p:pic>
          <p:nvPicPr>
            <p:cNvPr id="44" name="Object 1">
              <a:extLst>
                <a:ext uri="{FF2B5EF4-FFF2-40B4-BE49-F238E27FC236}">
                  <a16:creationId xmlns:a16="http://schemas.microsoft.com/office/drawing/2014/main" id="{1E61DB22-E902-465B-9163-6FFDA372E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2741" y="1713757"/>
              <a:ext cx="4649540" cy="4507772"/>
            </a:xfrm>
            <a:prstGeom prst="rect">
              <a:avLst/>
            </a:prstGeom>
          </p:spPr>
        </p:pic>
        <p:pic>
          <p:nvPicPr>
            <p:cNvPr id="47" name="Object 1">
              <a:extLst>
                <a:ext uri="{FF2B5EF4-FFF2-40B4-BE49-F238E27FC236}">
                  <a16:creationId xmlns:a16="http://schemas.microsoft.com/office/drawing/2014/main" id="{24E74DEA-AE5C-4B7F-AB60-B6107FE07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4691" y="1699311"/>
              <a:ext cx="4831249" cy="4536664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7C7E71C-14D6-44B2-A69F-16CCD8A75817}"/>
              </a:ext>
            </a:extLst>
          </p:cNvPr>
          <p:cNvGrpSpPr/>
          <p:nvPr/>
        </p:nvGrpSpPr>
        <p:grpSpPr>
          <a:xfrm>
            <a:off x="497681" y="1188776"/>
            <a:ext cx="11196637" cy="5515998"/>
            <a:chOff x="497681" y="1258290"/>
            <a:chExt cx="11196637" cy="515221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45B3B93-F965-440F-82B3-9572279061CE}"/>
                </a:ext>
              </a:extLst>
            </p:cNvPr>
            <p:cNvSpPr txBox="1"/>
            <p:nvPr/>
          </p:nvSpPr>
          <p:spPr>
            <a:xfrm>
              <a:off x="497681" y="1258290"/>
              <a:ext cx="11196637" cy="5152211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28B6C73-E768-4F4F-91A0-3BEBDD0CA220}"/>
                </a:ext>
              </a:extLst>
            </p:cNvPr>
            <p:cNvSpPr txBox="1"/>
            <p:nvPr/>
          </p:nvSpPr>
          <p:spPr>
            <a:xfrm>
              <a:off x="1511303" y="2377195"/>
              <a:ext cx="915110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일상생활 및 공공기관에서</a:t>
              </a:r>
              <a:endParaRPr lang="en-US" altLang="ko-KR" sz="6000" kern="0" spc="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6000" kern="0" spc="0" dirty="0">
                  <a:solidFill>
                    <a:srgbClr val="6699FF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원활한 소통</a:t>
              </a:r>
              <a:r>
                <a:rPr lang="ko-KR" altLang="en-US" sz="60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을 해야 할 </a:t>
              </a:r>
              <a:endParaRPr lang="en-US" altLang="ko-KR" sz="6000" kern="0" spc="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6000" kern="0" spc="0" dirty="0">
                  <a:solidFill>
                    <a:schemeClr val="bg1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필요성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30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E297C-62C8-4823-875C-2F8E2410B268}"/>
              </a:ext>
            </a:extLst>
          </p:cNvPr>
          <p:cNvSpPr txBox="1"/>
          <p:nvPr/>
        </p:nvSpPr>
        <p:spPr>
          <a:xfrm>
            <a:off x="391393" y="301456"/>
            <a:ext cx="4100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01.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제안배경 및 필요성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F7F225-B2CB-468E-95EC-829548CA5C8E}"/>
              </a:ext>
            </a:extLst>
          </p:cNvPr>
          <p:cNvSpPr txBox="1"/>
          <p:nvPr/>
        </p:nvSpPr>
        <p:spPr>
          <a:xfrm>
            <a:off x="391393" y="1125237"/>
            <a:ext cx="34374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일정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3DA1C20-E635-4053-BC28-C985BF403568}"/>
              </a:ext>
            </a:extLst>
          </p:cNvPr>
          <p:cNvGrpSpPr/>
          <p:nvPr/>
        </p:nvGrpSpPr>
        <p:grpSpPr>
          <a:xfrm>
            <a:off x="1438274" y="1602291"/>
            <a:ext cx="9591675" cy="5062763"/>
            <a:chOff x="2087524" y="704849"/>
            <a:chExt cx="6287899" cy="544830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1315734-2FB9-46D7-A46E-8772FF20916C}"/>
                </a:ext>
              </a:extLst>
            </p:cNvPr>
            <p:cNvGrpSpPr/>
            <p:nvPr/>
          </p:nvGrpSpPr>
          <p:grpSpPr>
            <a:xfrm>
              <a:off x="2087524" y="704849"/>
              <a:ext cx="6287899" cy="5448301"/>
              <a:chOff x="2087524" y="704849"/>
              <a:chExt cx="6287899" cy="5448301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CA484AA4-CD53-43FB-BACD-07B98AAF5BA6}"/>
                  </a:ext>
                </a:extLst>
              </p:cNvPr>
              <p:cNvGrpSpPr/>
              <p:nvPr/>
            </p:nvGrpSpPr>
            <p:grpSpPr>
              <a:xfrm>
                <a:off x="2087524" y="704849"/>
                <a:ext cx="6287899" cy="5448301"/>
                <a:chOff x="2020849" y="1495424"/>
                <a:chExt cx="6287899" cy="5448301"/>
              </a:xfrm>
            </p:grpSpPr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757DF07C-A199-4EE2-BA95-5C986F6809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526" b="17219"/>
                <a:stretch/>
              </p:blipFill>
              <p:spPr>
                <a:xfrm>
                  <a:off x="2020849" y="1495424"/>
                  <a:ext cx="6287899" cy="5448301"/>
                </a:xfrm>
                <a:prstGeom prst="rect">
                  <a:avLst/>
                </a:prstGeom>
              </p:spPr>
            </p:pic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A17E2E13-2CD9-409E-9D3F-5C951FF16BF2}"/>
                    </a:ext>
                  </a:extLst>
                </p:cNvPr>
                <p:cNvSpPr/>
                <p:nvPr/>
              </p:nvSpPr>
              <p:spPr>
                <a:xfrm>
                  <a:off x="2581275" y="1914526"/>
                  <a:ext cx="5200650" cy="2571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3CA6FAF4-334C-4BAE-8E1F-4DC8E85A278C}"/>
                    </a:ext>
                  </a:extLst>
                </p:cNvPr>
                <p:cNvSpPr/>
                <p:nvPr/>
              </p:nvSpPr>
              <p:spPr>
                <a:xfrm>
                  <a:off x="2581275" y="3233738"/>
                  <a:ext cx="5200650" cy="3905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D2E4DCE1-654C-407D-82ED-F03B564D733A}"/>
                    </a:ext>
                  </a:extLst>
                </p:cNvPr>
                <p:cNvSpPr/>
                <p:nvPr/>
              </p:nvSpPr>
              <p:spPr>
                <a:xfrm>
                  <a:off x="2564473" y="4491038"/>
                  <a:ext cx="5200650" cy="3905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6175C9D-E128-4471-B732-E9F9431BF35B}"/>
                  </a:ext>
                </a:extLst>
              </p:cNvPr>
              <p:cNvSpPr/>
              <p:nvPr/>
            </p:nvSpPr>
            <p:spPr>
              <a:xfrm>
                <a:off x="2631148" y="5012967"/>
                <a:ext cx="5200650" cy="2943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C7A7CC9-E67E-4DF0-814D-A3E0B1367734}"/>
                  </a:ext>
                </a:extLst>
              </p:cNvPr>
              <p:cNvSpPr/>
              <p:nvPr/>
            </p:nvSpPr>
            <p:spPr>
              <a:xfrm>
                <a:off x="6696075" y="1154907"/>
                <a:ext cx="323850" cy="257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30</a:t>
                </a:r>
                <a:endPara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884A85B-3D93-4872-9E08-7BBE9C4DE6B7}"/>
                  </a:ext>
                </a:extLst>
              </p:cNvPr>
              <p:cNvSpPr/>
              <p:nvPr/>
            </p:nvSpPr>
            <p:spPr>
              <a:xfrm>
                <a:off x="7503885" y="1154907"/>
                <a:ext cx="323850" cy="257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31</a:t>
                </a:r>
                <a:endPara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77E0763-5304-4E06-9C18-04480E2F8C85}"/>
                  </a:ext>
                </a:extLst>
              </p:cNvPr>
              <p:cNvSpPr/>
              <p:nvPr/>
            </p:nvSpPr>
            <p:spPr>
              <a:xfrm>
                <a:off x="6696075" y="2474119"/>
                <a:ext cx="323850" cy="257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  <a:endPara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627224C-DDE5-4AC2-A688-E3AC4B584AA1}"/>
                  </a:ext>
                </a:extLst>
              </p:cNvPr>
              <p:cNvSpPr/>
              <p:nvPr/>
            </p:nvSpPr>
            <p:spPr>
              <a:xfrm>
                <a:off x="7503885" y="2474119"/>
                <a:ext cx="323850" cy="257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  <a:endPara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7C8B488-65D0-4559-86B7-F112740E898B}"/>
                  </a:ext>
                </a:extLst>
              </p:cNvPr>
              <p:cNvSpPr/>
              <p:nvPr/>
            </p:nvSpPr>
            <p:spPr>
              <a:xfrm>
                <a:off x="5080455" y="2474119"/>
                <a:ext cx="323850" cy="257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  <a:endPara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4CE8BD5-A831-43C2-AF9A-4234254F824C}"/>
                  </a:ext>
                </a:extLst>
              </p:cNvPr>
              <p:cNvSpPr/>
              <p:nvPr/>
            </p:nvSpPr>
            <p:spPr>
              <a:xfrm>
                <a:off x="5888265" y="2474119"/>
                <a:ext cx="323850" cy="257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5</a:t>
                </a:r>
                <a:endPara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9A8CE6C-F167-45EC-B7E5-840F7567046D}"/>
                  </a:ext>
                </a:extLst>
              </p:cNvPr>
              <p:cNvSpPr/>
              <p:nvPr/>
            </p:nvSpPr>
            <p:spPr>
              <a:xfrm>
                <a:off x="3421972" y="2474119"/>
                <a:ext cx="323850" cy="257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  <a:endPara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0C23C06-4518-409E-82D7-D063DB32ED32}"/>
                  </a:ext>
                </a:extLst>
              </p:cNvPr>
              <p:cNvSpPr/>
              <p:nvPr/>
            </p:nvSpPr>
            <p:spPr>
              <a:xfrm>
                <a:off x="4229782" y="2474119"/>
                <a:ext cx="323850" cy="257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  <a:endPara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46690B3-8383-4007-A18E-34EBB4C0D22C}"/>
                  </a:ext>
                </a:extLst>
              </p:cNvPr>
              <p:cNvSpPr/>
              <p:nvPr/>
            </p:nvSpPr>
            <p:spPr>
              <a:xfrm>
                <a:off x="2610989" y="2464596"/>
                <a:ext cx="323850" cy="257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  <a:endPara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76C34B7-8850-45BA-9276-5AF791D40262}"/>
                  </a:ext>
                </a:extLst>
              </p:cNvPr>
              <p:cNvSpPr/>
              <p:nvPr/>
            </p:nvSpPr>
            <p:spPr>
              <a:xfrm>
                <a:off x="6696075" y="3757615"/>
                <a:ext cx="323850" cy="257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13</a:t>
                </a:r>
                <a:endPara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3C7246B-4F10-4246-B502-83C7C5FB440D}"/>
                  </a:ext>
                </a:extLst>
              </p:cNvPr>
              <p:cNvSpPr/>
              <p:nvPr/>
            </p:nvSpPr>
            <p:spPr>
              <a:xfrm>
                <a:off x="7503885" y="3757615"/>
                <a:ext cx="323850" cy="257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  <a:endPara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542AB052-797B-443D-9507-B2423DDFDB7D}"/>
                  </a:ext>
                </a:extLst>
              </p:cNvPr>
              <p:cNvSpPr/>
              <p:nvPr/>
            </p:nvSpPr>
            <p:spPr>
              <a:xfrm>
                <a:off x="5080455" y="3767138"/>
                <a:ext cx="323850" cy="257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11</a:t>
                </a:r>
                <a:endPara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C35ECE2-542D-4F9A-A3FC-95E8FD772258}"/>
                  </a:ext>
                </a:extLst>
              </p:cNvPr>
              <p:cNvSpPr/>
              <p:nvPr/>
            </p:nvSpPr>
            <p:spPr>
              <a:xfrm>
                <a:off x="5888265" y="3767138"/>
                <a:ext cx="323850" cy="257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  <a:endPara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0C72563-4F11-4643-84C5-1109FDF67618}"/>
                  </a:ext>
                </a:extLst>
              </p:cNvPr>
              <p:cNvSpPr/>
              <p:nvPr/>
            </p:nvSpPr>
            <p:spPr>
              <a:xfrm>
                <a:off x="3421972" y="3767138"/>
                <a:ext cx="323850" cy="257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  <a:endPara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B9AB884-4A22-4E0A-84C8-DED2474331F4}"/>
                  </a:ext>
                </a:extLst>
              </p:cNvPr>
              <p:cNvSpPr/>
              <p:nvPr/>
            </p:nvSpPr>
            <p:spPr>
              <a:xfrm>
                <a:off x="4229782" y="3767138"/>
                <a:ext cx="323850" cy="257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  <a:endPara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11B4F72-6BC7-4D42-9C34-0CABBE54A9CD}"/>
                  </a:ext>
                </a:extLst>
              </p:cNvPr>
              <p:cNvSpPr/>
              <p:nvPr/>
            </p:nvSpPr>
            <p:spPr>
              <a:xfrm>
                <a:off x="2610989" y="3757615"/>
                <a:ext cx="323850" cy="257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  <a:endPara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5DEE6783-9F53-4E92-BBFB-186B9B3A8F60}"/>
                  </a:ext>
                </a:extLst>
              </p:cNvPr>
              <p:cNvSpPr/>
              <p:nvPr/>
            </p:nvSpPr>
            <p:spPr>
              <a:xfrm>
                <a:off x="5080455" y="5028009"/>
                <a:ext cx="323850" cy="257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18</a:t>
                </a:r>
                <a:endPara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DE47981-777A-4090-9690-E19E999FCB0D}"/>
                  </a:ext>
                </a:extLst>
              </p:cNvPr>
              <p:cNvSpPr/>
              <p:nvPr/>
            </p:nvSpPr>
            <p:spPr>
              <a:xfrm>
                <a:off x="5888265" y="5028009"/>
                <a:ext cx="323850" cy="257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</a:t>
                </a:r>
                <a:endPara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8D097819-BD50-4C9B-88B0-DBEBAE2BC0EE}"/>
                  </a:ext>
                </a:extLst>
              </p:cNvPr>
              <p:cNvSpPr/>
              <p:nvPr/>
            </p:nvSpPr>
            <p:spPr>
              <a:xfrm>
                <a:off x="3421972" y="5028009"/>
                <a:ext cx="323850" cy="257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16</a:t>
                </a:r>
                <a:endPara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99F6B08-1275-400F-967C-EA390DDF5D3D}"/>
                  </a:ext>
                </a:extLst>
              </p:cNvPr>
              <p:cNvSpPr/>
              <p:nvPr/>
            </p:nvSpPr>
            <p:spPr>
              <a:xfrm>
                <a:off x="4229782" y="5028009"/>
                <a:ext cx="323850" cy="257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17</a:t>
                </a:r>
                <a:endPara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2752767D-284F-402C-9454-1A547965C36D}"/>
                  </a:ext>
                </a:extLst>
              </p:cNvPr>
              <p:cNvSpPr/>
              <p:nvPr/>
            </p:nvSpPr>
            <p:spPr>
              <a:xfrm>
                <a:off x="2610989" y="5018486"/>
                <a:ext cx="323850" cy="257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  <a:endPara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0BE04F0-C502-47ED-BE1E-91B474C8F0E4}"/>
                </a:ext>
              </a:extLst>
            </p:cNvPr>
            <p:cNvSpPr/>
            <p:nvPr/>
          </p:nvSpPr>
          <p:spPr>
            <a:xfrm>
              <a:off x="6486525" y="1466850"/>
              <a:ext cx="1581150" cy="25717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주제 선정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D1249C0-9725-4036-9B20-A9183876AAB0}"/>
                </a:ext>
              </a:extLst>
            </p:cNvPr>
            <p:cNvSpPr/>
            <p:nvPr/>
          </p:nvSpPr>
          <p:spPr>
            <a:xfrm>
              <a:off x="2409821" y="2822086"/>
              <a:ext cx="2419351" cy="2512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데이터 수집 및 문의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0E858CF-0F12-472A-A8D3-3127C5A2C790}"/>
                </a:ext>
              </a:extLst>
            </p:cNvPr>
            <p:cNvSpPr/>
            <p:nvPr/>
          </p:nvSpPr>
          <p:spPr>
            <a:xfrm>
              <a:off x="4021796" y="3100242"/>
              <a:ext cx="4045878" cy="25122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데이터 </a:t>
              </a:r>
              <a:r>
                <a:rPr lang="ko-KR" altLang="en-US" sz="1200" dirty="0" err="1">
                  <a:solidFill>
                    <a:sysClr val="windowText" lastClr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전처리</a:t>
              </a:r>
              <a:r>
                <a:rPr lang="ko-KR" altLang="en-US" sz="1200" dirty="0">
                  <a:solidFill>
                    <a:sysClr val="windowText" lastClr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및 분석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21E82FD-E1B7-4931-AF00-0CAD7564AADA}"/>
                </a:ext>
              </a:extLst>
            </p:cNvPr>
            <p:cNvSpPr/>
            <p:nvPr/>
          </p:nvSpPr>
          <p:spPr>
            <a:xfrm>
              <a:off x="2409823" y="4073132"/>
              <a:ext cx="2419351" cy="25122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데이터 </a:t>
              </a:r>
              <a:r>
                <a:rPr lang="ko-KR" altLang="en-US" sz="1200" dirty="0" err="1">
                  <a:solidFill>
                    <a:sysClr val="windowText" lastClr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전처리</a:t>
              </a:r>
              <a:r>
                <a:rPr lang="ko-KR" altLang="en-US" sz="1200" dirty="0">
                  <a:solidFill>
                    <a:sysClr val="windowText" lastClr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및 분석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0378E4C-1109-4C2C-82FA-087F1ABBD628}"/>
                </a:ext>
              </a:extLst>
            </p:cNvPr>
            <p:cNvSpPr/>
            <p:nvPr/>
          </p:nvSpPr>
          <p:spPr>
            <a:xfrm>
              <a:off x="5648324" y="4057934"/>
              <a:ext cx="2419351" cy="25122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문서작성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C4EC394-341F-41E0-8FE5-61C24D7760CA}"/>
                </a:ext>
              </a:extLst>
            </p:cNvPr>
            <p:cNvSpPr/>
            <p:nvPr/>
          </p:nvSpPr>
          <p:spPr>
            <a:xfrm>
              <a:off x="2409823" y="5325669"/>
              <a:ext cx="1611973" cy="25122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문서 작성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24B6F0B-D5DA-415D-A4AD-27F5553D83E5}"/>
                </a:ext>
              </a:extLst>
            </p:cNvPr>
            <p:cNvSpPr/>
            <p:nvPr/>
          </p:nvSpPr>
          <p:spPr>
            <a:xfrm>
              <a:off x="4052162" y="5325669"/>
              <a:ext cx="2419351" cy="2512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발표 준비 및 최종발표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94D36DE-3781-4A76-BC02-AE7FDEF7A132}"/>
                </a:ext>
              </a:extLst>
            </p:cNvPr>
            <p:cNvSpPr/>
            <p:nvPr/>
          </p:nvSpPr>
          <p:spPr>
            <a:xfrm>
              <a:off x="2409822" y="4349646"/>
              <a:ext cx="5657854" cy="251226"/>
            </a:xfrm>
            <a:prstGeom prst="roundRect">
              <a:avLst/>
            </a:prstGeom>
            <a:solidFill>
              <a:srgbClr val="FDDF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딥러닝 학습 및 적용</a:t>
              </a:r>
              <a:r>
                <a:rPr lang="en-US" altLang="ko-KR" sz="1200" dirty="0">
                  <a:solidFill>
                    <a:sysClr val="windowText" lastClr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Flask </a:t>
              </a:r>
              <a:r>
                <a:rPr lang="ko-KR" altLang="en-US" sz="1200" dirty="0">
                  <a:solidFill>
                    <a:sysClr val="windowText" lastClr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연동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D5E4648-AD7A-4E48-A2D5-F735F17C6024}"/>
                </a:ext>
              </a:extLst>
            </p:cNvPr>
            <p:cNvSpPr/>
            <p:nvPr/>
          </p:nvSpPr>
          <p:spPr>
            <a:xfrm>
              <a:off x="2409822" y="3368279"/>
              <a:ext cx="5657852" cy="251226"/>
            </a:xfrm>
            <a:prstGeom prst="roundRect">
              <a:avLst/>
            </a:prstGeom>
            <a:solidFill>
              <a:srgbClr val="E3D3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ysClr val="windowText" lastClr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Spring</a:t>
              </a:r>
              <a:endParaRPr lang="ko-KR" altLang="en-US" sz="12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A618D303-C22F-4594-A342-C015B4FF3CC6}"/>
                </a:ext>
              </a:extLst>
            </p:cNvPr>
            <p:cNvSpPr/>
            <p:nvPr/>
          </p:nvSpPr>
          <p:spPr>
            <a:xfrm>
              <a:off x="2402547" y="4635101"/>
              <a:ext cx="4068966" cy="251226"/>
            </a:xfrm>
            <a:prstGeom prst="roundRect">
              <a:avLst/>
            </a:prstGeom>
            <a:solidFill>
              <a:srgbClr val="E3D3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ysClr val="windowText" lastClr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Spring</a:t>
              </a:r>
              <a:endParaRPr lang="ko-KR" altLang="en-US" sz="12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DA045D0-D359-4510-A2CD-DB87C1131C3C}"/>
                </a:ext>
              </a:extLst>
            </p:cNvPr>
            <p:cNvSpPr/>
            <p:nvPr/>
          </p:nvSpPr>
          <p:spPr>
            <a:xfrm>
              <a:off x="6495061" y="4635102"/>
              <a:ext cx="1572613" cy="251226"/>
            </a:xfrm>
            <a:prstGeom prst="roundRect">
              <a:avLst/>
            </a:prstGeom>
            <a:solidFill>
              <a:srgbClr val="F7C39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ysClr val="windowText" lastClr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HTML/CSS</a:t>
              </a:r>
              <a:endParaRPr lang="ko-KR" altLang="en-US" sz="12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C8DD7BC-B3B1-4B11-A67D-CE5D1E6B8A20}"/>
                </a:ext>
              </a:extLst>
            </p:cNvPr>
            <p:cNvSpPr/>
            <p:nvPr/>
          </p:nvSpPr>
          <p:spPr>
            <a:xfrm>
              <a:off x="2409821" y="5616468"/>
              <a:ext cx="2419351" cy="251226"/>
            </a:xfrm>
            <a:prstGeom prst="roundRect">
              <a:avLst/>
            </a:prstGeom>
            <a:solidFill>
              <a:srgbClr val="F7C39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ysClr val="windowText" lastClr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HTML/CSS</a:t>
              </a:r>
              <a:endParaRPr lang="ko-KR" altLang="en-US" sz="12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808980B-51A2-46BF-A2F1-7A6E3C28B54E}"/>
              </a:ext>
            </a:extLst>
          </p:cNvPr>
          <p:cNvGrpSpPr/>
          <p:nvPr/>
        </p:nvGrpSpPr>
        <p:grpSpPr>
          <a:xfrm>
            <a:off x="201336" y="192946"/>
            <a:ext cx="11811699" cy="788565"/>
            <a:chOff x="201336" y="192946"/>
            <a:chExt cx="11811699" cy="788565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1621A8D-D46D-4D52-BF62-A4BE90FBF7E1}"/>
                </a:ext>
              </a:extLst>
            </p:cNvPr>
            <p:cNvGrpSpPr/>
            <p:nvPr/>
          </p:nvGrpSpPr>
          <p:grpSpPr>
            <a:xfrm>
              <a:off x="201336" y="192946"/>
              <a:ext cx="11811699" cy="788565"/>
              <a:chOff x="201336" y="192946"/>
              <a:chExt cx="11811699" cy="788565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F5D356E-D368-469A-94B4-3D5CBB37E2D9}"/>
                  </a:ext>
                </a:extLst>
              </p:cNvPr>
              <p:cNvSpPr/>
              <p:nvPr/>
            </p:nvSpPr>
            <p:spPr>
              <a:xfrm>
                <a:off x="201336" y="192946"/>
                <a:ext cx="11811699" cy="788565"/>
              </a:xfrm>
              <a:prstGeom prst="rect">
                <a:avLst/>
              </a:prstGeom>
              <a:solidFill>
                <a:srgbClr val="265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A648681-D9D0-4370-A9A4-1DAA46C491D7}"/>
                  </a:ext>
                </a:extLst>
              </p:cNvPr>
              <p:cNvSpPr txBox="1"/>
              <p:nvPr/>
            </p:nvSpPr>
            <p:spPr>
              <a:xfrm>
                <a:off x="414595" y="301456"/>
                <a:ext cx="2504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02.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개발 과정</a:t>
                </a:r>
                <a:endPara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0552D869-980E-4712-B8EF-5F64517E4CEC}"/>
                </a:ext>
              </a:extLst>
            </p:cNvPr>
            <p:cNvSpPr/>
            <p:nvPr/>
          </p:nvSpPr>
          <p:spPr>
            <a:xfrm>
              <a:off x="9001386" y="400211"/>
              <a:ext cx="1923833" cy="374031"/>
            </a:xfrm>
            <a:prstGeom prst="roundRect">
              <a:avLst>
                <a:gd name="adj" fmla="val 50000"/>
              </a:avLst>
            </a:prstGeom>
            <a:solidFill>
              <a:srgbClr val="6699FF">
                <a:alpha val="4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너의 </a:t>
              </a:r>
              <a:r>
                <a:rPr lang="ko-KR" altLang="en-US" sz="15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수어가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들려   </a:t>
              </a: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61A4B46-B90F-4BF7-80BB-D39C9526E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973" y="458163"/>
              <a:ext cx="387389" cy="254170"/>
            </a:xfrm>
            <a:prstGeom prst="rect">
              <a:avLst/>
            </a:prstGeom>
          </p:spPr>
        </p:pic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179862B2-3191-4A46-A944-23366C15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806" y="153226"/>
            <a:ext cx="926607" cy="8812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721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6B68B102-F01C-4242-9E27-44B86F3C7E91}"/>
              </a:ext>
            </a:extLst>
          </p:cNvPr>
          <p:cNvGrpSpPr/>
          <p:nvPr/>
        </p:nvGrpSpPr>
        <p:grpSpPr>
          <a:xfrm>
            <a:off x="820941" y="1605594"/>
            <a:ext cx="9395896" cy="4950950"/>
            <a:chOff x="1223612" y="584533"/>
            <a:chExt cx="9241101" cy="596870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0A2B880-6041-4F15-A466-A61B089D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5438" y="584533"/>
              <a:ext cx="1144297" cy="1144297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2592C90-239D-4A11-A5EB-9FA44215B314}"/>
                </a:ext>
              </a:extLst>
            </p:cNvPr>
            <p:cNvSpPr/>
            <p:nvPr/>
          </p:nvSpPr>
          <p:spPr>
            <a:xfrm>
              <a:off x="1260074" y="2178342"/>
              <a:ext cx="1015068" cy="562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5B72017-0A3E-41B0-9FCD-1BE142224794}"/>
                </a:ext>
              </a:extLst>
            </p:cNvPr>
            <p:cNvSpPr/>
            <p:nvPr/>
          </p:nvSpPr>
          <p:spPr>
            <a:xfrm>
              <a:off x="2796190" y="2178342"/>
              <a:ext cx="1015068" cy="562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CAC044E-06BE-4100-8B5D-4F33786225CC}"/>
                </a:ext>
              </a:extLst>
            </p:cNvPr>
            <p:cNvSpPr/>
            <p:nvPr/>
          </p:nvSpPr>
          <p:spPr>
            <a:xfrm>
              <a:off x="4263938" y="2171351"/>
              <a:ext cx="1015068" cy="562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CDD4174-1F01-4D3D-9D97-B8D5D63F646F}"/>
                </a:ext>
              </a:extLst>
            </p:cNvPr>
            <p:cNvSpPr/>
            <p:nvPr/>
          </p:nvSpPr>
          <p:spPr>
            <a:xfrm>
              <a:off x="6142043" y="2171351"/>
              <a:ext cx="1015068" cy="562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8797AA3-869C-4952-A4B3-71D060F07FF7}"/>
                </a:ext>
              </a:extLst>
            </p:cNvPr>
            <p:cNvSpPr/>
            <p:nvPr/>
          </p:nvSpPr>
          <p:spPr>
            <a:xfrm>
              <a:off x="7823592" y="2175545"/>
              <a:ext cx="1015068" cy="562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8F6E2B9-94AD-4C5E-9F55-D6007843581C}"/>
                </a:ext>
              </a:extLst>
            </p:cNvPr>
            <p:cNvSpPr/>
            <p:nvPr/>
          </p:nvSpPr>
          <p:spPr>
            <a:xfrm>
              <a:off x="9402431" y="2171351"/>
              <a:ext cx="1015068" cy="562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5EBC5BB-9016-42D2-A8D8-0B0E96AA37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7608" y="922946"/>
              <a:ext cx="3770068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AC3BC73D-6E6A-4BEF-9FDC-EE232477EA08}"/>
                </a:ext>
              </a:extLst>
            </p:cNvPr>
            <p:cNvCxnSpPr>
              <a:cxnSpLocks/>
            </p:cNvCxnSpPr>
            <p:nvPr/>
          </p:nvCxnSpPr>
          <p:spPr>
            <a:xfrm>
              <a:off x="1767608" y="922946"/>
              <a:ext cx="0" cy="124840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954B5C9E-5052-42C4-96B7-4D90D15F1596}"/>
                </a:ext>
              </a:extLst>
            </p:cNvPr>
            <p:cNvCxnSpPr>
              <a:cxnSpLocks/>
            </p:cNvCxnSpPr>
            <p:nvPr/>
          </p:nvCxnSpPr>
          <p:spPr>
            <a:xfrm>
              <a:off x="3303724" y="921881"/>
              <a:ext cx="0" cy="124840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553BBBD-7F1F-4CF5-9B32-78194E0B0E6A}"/>
                </a:ext>
              </a:extLst>
            </p:cNvPr>
            <p:cNvCxnSpPr>
              <a:cxnSpLocks/>
            </p:cNvCxnSpPr>
            <p:nvPr/>
          </p:nvCxnSpPr>
          <p:spPr>
            <a:xfrm>
              <a:off x="4751585" y="920816"/>
              <a:ext cx="0" cy="124840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6893FBC-C400-43C0-8B97-ECE3833FE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0589" y="920816"/>
              <a:ext cx="3770068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90B9C29E-CE3C-49CF-9AF1-D6D6E6FF1FE2}"/>
                </a:ext>
              </a:extLst>
            </p:cNvPr>
            <p:cNvCxnSpPr>
              <a:cxnSpLocks/>
            </p:cNvCxnSpPr>
            <p:nvPr/>
          </p:nvCxnSpPr>
          <p:spPr>
            <a:xfrm>
              <a:off x="6649577" y="920815"/>
              <a:ext cx="0" cy="124840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BB661074-C220-41F8-B4A7-449C610E72EA}"/>
                </a:ext>
              </a:extLst>
            </p:cNvPr>
            <p:cNvCxnSpPr>
              <a:cxnSpLocks/>
            </p:cNvCxnSpPr>
            <p:nvPr/>
          </p:nvCxnSpPr>
          <p:spPr>
            <a:xfrm>
              <a:off x="8331126" y="920814"/>
              <a:ext cx="0" cy="124840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50E7CB43-7498-41F5-BAA4-C7DE69E7D5FC}"/>
                </a:ext>
              </a:extLst>
            </p:cNvPr>
            <p:cNvCxnSpPr>
              <a:cxnSpLocks/>
            </p:cNvCxnSpPr>
            <p:nvPr/>
          </p:nvCxnSpPr>
          <p:spPr>
            <a:xfrm>
              <a:off x="9920657" y="920813"/>
              <a:ext cx="0" cy="124840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08566DC-A149-45E7-BDA5-9C1E12ECE18E}"/>
                </a:ext>
              </a:extLst>
            </p:cNvPr>
            <p:cNvSpPr txBox="1"/>
            <p:nvPr/>
          </p:nvSpPr>
          <p:spPr>
            <a:xfrm>
              <a:off x="1399964" y="2289486"/>
              <a:ext cx="932319" cy="33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회원가입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38AD78-FDAE-4B26-88EB-6DBB816107FD}"/>
                </a:ext>
              </a:extLst>
            </p:cNvPr>
            <p:cNvSpPr txBox="1"/>
            <p:nvPr/>
          </p:nvSpPr>
          <p:spPr>
            <a:xfrm>
              <a:off x="7902160" y="2290547"/>
              <a:ext cx="990824" cy="33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마이페이지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2FD71A-9DFC-4FC1-8DD7-6300E994BE2E}"/>
                </a:ext>
              </a:extLst>
            </p:cNvPr>
            <p:cNvSpPr txBox="1"/>
            <p:nvPr/>
          </p:nvSpPr>
          <p:spPr>
            <a:xfrm>
              <a:off x="4402281" y="2282329"/>
              <a:ext cx="932319" cy="33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백과사전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9A8CB56-351A-4ACC-AB6F-8AFFC38EBC89}"/>
                </a:ext>
              </a:extLst>
            </p:cNvPr>
            <p:cNvSpPr txBox="1"/>
            <p:nvPr/>
          </p:nvSpPr>
          <p:spPr>
            <a:xfrm>
              <a:off x="9480031" y="2282329"/>
              <a:ext cx="984682" cy="33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자유게시판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BDF472-F099-452D-8B0C-9521808AA15D}"/>
                </a:ext>
              </a:extLst>
            </p:cNvPr>
            <p:cNvSpPr txBox="1"/>
            <p:nvPr/>
          </p:nvSpPr>
          <p:spPr>
            <a:xfrm>
              <a:off x="2928559" y="2297122"/>
              <a:ext cx="932319" cy="33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로그인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9274E22-02A6-49F6-AEB9-1E92C1B7EC75}"/>
                </a:ext>
              </a:extLst>
            </p:cNvPr>
            <p:cNvSpPr txBox="1"/>
            <p:nvPr/>
          </p:nvSpPr>
          <p:spPr>
            <a:xfrm>
              <a:off x="6147767" y="2285411"/>
              <a:ext cx="1095772" cy="33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수어음성번역</a:t>
              </a:r>
              <a:endPara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9B0B759-9D82-4CC9-8E80-FD0EDDC79D8E}"/>
                </a:ext>
              </a:extLst>
            </p:cNvPr>
            <p:cNvSpPr/>
            <p:nvPr/>
          </p:nvSpPr>
          <p:spPr>
            <a:xfrm>
              <a:off x="3595793" y="3399063"/>
              <a:ext cx="1015068" cy="562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C83DC3F-9337-4347-9C58-5F60F0538969}"/>
                </a:ext>
              </a:extLst>
            </p:cNvPr>
            <p:cNvSpPr/>
            <p:nvPr/>
          </p:nvSpPr>
          <p:spPr>
            <a:xfrm>
              <a:off x="4830195" y="3405441"/>
              <a:ext cx="1015068" cy="562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8848CE5-7A82-48AD-87F7-7431F1B67FDF}"/>
                </a:ext>
              </a:extLst>
            </p:cNvPr>
            <p:cNvSpPr txBox="1"/>
            <p:nvPr/>
          </p:nvSpPr>
          <p:spPr>
            <a:xfrm>
              <a:off x="3719419" y="3521755"/>
              <a:ext cx="932319" cy="33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단어 검색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88DE7E-1C1B-479D-A0CF-2436AE332153}"/>
                </a:ext>
              </a:extLst>
            </p:cNvPr>
            <p:cNvSpPr txBox="1"/>
            <p:nvPr/>
          </p:nvSpPr>
          <p:spPr>
            <a:xfrm>
              <a:off x="4960479" y="3520303"/>
              <a:ext cx="932319" cy="33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영상 제공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B075D4A4-0191-4E07-B46D-4D09E1208DFD}"/>
                </a:ext>
              </a:extLst>
            </p:cNvPr>
            <p:cNvCxnSpPr/>
            <p:nvPr/>
          </p:nvCxnSpPr>
          <p:spPr>
            <a:xfrm>
              <a:off x="4068661" y="3028426"/>
              <a:ext cx="1292278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E5C87F87-E27D-47CC-9ADC-9A7D367FB59F}"/>
                </a:ext>
              </a:extLst>
            </p:cNvPr>
            <p:cNvCxnSpPr>
              <a:cxnSpLocks/>
              <a:stCxn id="26" idx="4"/>
            </p:cNvCxnSpPr>
            <p:nvPr/>
          </p:nvCxnSpPr>
          <p:spPr>
            <a:xfrm>
              <a:off x="4771472" y="2733413"/>
              <a:ext cx="0" cy="2446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4CC6B07E-77F0-4A4A-8571-A3E9A882DD01}"/>
                </a:ext>
              </a:extLst>
            </p:cNvPr>
            <p:cNvCxnSpPr>
              <a:cxnSpLocks/>
            </p:cNvCxnSpPr>
            <p:nvPr/>
          </p:nvCxnSpPr>
          <p:spPr>
            <a:xfrm>
              <a:off x="4093361" y="3038213"/>
              <a:ext cx="8390" cy="36085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46BF9F68-1DA6-4938-9DDA-7AC285BF585C}"/>
                </a:ext>
              </a:extLst>
            </p:cNvPr>
            <p:cNvCxnSpPr>
              <a:cxnSpLocks/>
            </p:cNvCxnSpPr>
            <p:nvPr/>
          </p:nvCxnSpPr>
          <p:spPr>
            <a:xfrm>
              <a:off x="5336331" y="3038213"/>
              <a:ext cx="0" cy="36085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92BD382-940D-40CB-8D5E-95056A408296}"/>
                </a:ext>
              </a:extLst>
            </p:cNvPr>
            <p:cNvSpPr/>
            <p:nvPr/>
          </p:nvSpPr>
          <p:spPr>
            <a:xfrm>
              <a:off x="6749801" y="3961126"/>
              <a:ext cx="1015068" cy="562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FBC91F7-77B4-40AD-8361-22A5226FFF30}"/>
                </a:ext>
              </a:extLst>
            </p:cNvPr>
            <p:cNvSpPr/>
            <p:nvPr/>
          </p:nvSpPr>
          <p:spPr>
            <a:xfrm>
              <a:off x="9184331" y="3961126"/>
              <a:ext cx="1015068" cy="562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67891B8-196C-4116-AAEE-4EF52B662E3C}"/>
                </a:ext>
              </a:extLst>
            </p:cNvPr>
            <p:cNvSpPr txBox="1"/>
            <p:nvPr/>
          </p:nvSpPr>
          <p:spPr>
            <a:xfrm>
              <a:off x="6753894" y="4069696"/>
              <a:ext cx="1056443" cy="33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글쓰기 내역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85A484-7EEA-43EB-A81B-B560C2F7453F}"/>
                </a:ext>
              </a:extLst>
            </p:cNvPr>
            <p:cNvSpPr txBox="1"/>
            <p:nvPr/>
          </p:nvSpPr>
          <p:spPr>
            <a:xfrm>
              <a:off x="9306347" y="4068055"/>
              <a:ext cx="932319" cy="33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회원탈퇴</a:t>
              </a: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EC2E30D-BE9C-461B-A1C8-BC266DB8F4A6}"/>
                </a:ext>
              </a:extLst>
            </p:cNvPr>
            <p:cNvCxnSpPr>
              <a:cxnSpLocks/>
            </p:cNvCxnSpPr>
            <p:nvPr/>
          </p:nvCxnSpPr>
          <p:spPr>
            <a:xfrm>
              <a:off x="7209474" y="3429000"/>
              <a:ext cx="247981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A0BFF4A1-2D1F-4A1D-BBF3-D74BC7BA5B4D}"/>
                </a:ext>
              </a:extLst>
            </p:cNvPr>
            <p:cNvCxnSpPr>
              <a:cxnSpLocks/>
            </p:cNvCxnSpPr>
            <p:nvPr/>
          </p:nvCxnSpPr>
          <p:spPr>
            <a:xfrm>
              <a:off x="7233026" y="3420611"/>
              <a:ext cx="0" cy="53212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E4DE384A-8A36-456A-981C-DEE4503670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5624" y="3405441"/>
              <a:ext cx="3660" cy="56206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4B91B30B-D22D-4C23-8BC8-6B1F0CF13202}"/>
                </a:ext>
              </a:extLst>
            </p:cNvPr>
            <p:cNvCxnSpPr>
              <a:cxnSpLocks/>
            </p:cNvCxnSpPr>
            <p:nvPr/>
          </p:nvCxnSpPr>
          <p:spPr>
            <a:xfrm>
              <a:off x="8375327" y="2750890"/>
              <a:ext cx="0" cy="64817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91B981D8-C902-4A8F-90A4-521D01E00FC0}"/>
                </a:ext>
              </a:extLst>
            </p:cNvPr>
            <p:cNvSpPr/>
            <p:nvPr/>
          </p:nvSpPr>
          <p:spPr>
            <a:xfrm>
              <a:off x="7383977" y="4939195"/>
              <a:ext cx="1015068" cy="562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3D6063B-6B25-4043-B600-3EE04FACFC48}"/>
                </a:ext>
              </a:extLst>
            </p:cNvPr>
            <p:cNvSpPr/>
            <p:nvPr/>
          </p:nvSpPr>
          <p:spPr>
            <a:xfrm>
              <a:off x="8620222" y="4939195"/>
              <a:ext cx="1015068" cy="562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/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7DC9EC0B-49A4-4EC4-89D8-0E5DC08C113B}"/>
                </a:ext>
              </a:extLst>
            </p:cNvPr>
            <p:cNvCxnSpPr>
              <a:cxnSpLocks/>
            </p:cNvCxnSpPr>
            <p:nvPr/>
          </p:nvCxnSpPr>
          <p:spPr>
            <a:xfrm>
              <a:off x="7886601" y="3420611"/>
              <a:ext cx="0" cy="151211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C5E5710A-6573-48B2-9B37-A2CDBAFFC71A}"/>
                </a:ext>
              </a:extLst>
            </p:cNvPr>
            <p:cNvCxnSpPr>
              <a:cxnSpLocks/>
            </p:cNvCxnSpPr>
            <p:nvPr/>
          </p:nvCxnSpPr>
          <p:spPr>
            <a:xfrm>
              <a:off x="9112792" y="3420611"/>
              <a:ext cx="0" cy="151211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D4E1823-5A73-478D-856E-77C8EADF9A42}"/>
                </a:ext>
              </a:extLst>
            </p:cNvPr>
            <p:cNvSpPr txBox="1"/>
            <p:nvPr/>
          </p:nvSpPr>
          <p:spPr>
            <a:xfrm>
              <a:off x="7390120" y="5042769"/>
              <a:ext cx="1056443" cy="33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정보 수정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1E07FE8-12AE-44C2-9377-C8C114CCE5F0}"/>
                </a:ext>
              </a:extLst>
            </p:cNvPr>
            <p:cNvSpPr txBox="1"/>
            <p:nvPr/>
          </p:nvSpPr>
          <p:spPr>
            <a:xfrm>
              <a:off x="8591239" y="5044178"/>
              <a:ext cx="1056443" cy="33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   댓글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9CABDAD1-9EF2-444B-8512-D705A259A8E6}"/>
                </a:ext>
              </a:extLst>
            </p:cNvPr>
            <p:cNvSpPr/>
            <p:nvPr/>
          </p:nvSpPr>
          <p:spPr>
            <a:xfrm>
              <a:off x="7291749" y="6037072"/>
              <a:ext cx="531843" cy="4963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1A6CD85-8E63-48CE-83DF-52CC07DD9AAF}"/>
                </a:ext>
              </a:extLst>
            </p:cNvPr>
            <p:cNvSpPr txBox="1"/>
            <p:nvPr/>
          </p:nvSpPr>
          <p:spPr>
            <a:xfrm>
              <a:off x="7061512" y="6121607"/>
              <a:ext cx="1056443" cy="33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  수정</a:t>
              </a: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591A0B56-3DC3-4682-B3A0-E69C906BE8F3}"/>
                </a:ext>
              </a:extLst>
            </p:cNvPr>
            <p:cNvSpPr/>
            <p:nvPr/>
          </p:nvSpPr>
          <p:spPr>
            <a:xfrm>
              <a:off x="7946926" y="6037147"/>
              <a:ext cx="531843" cy="4963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A3D3800-A37D-4C0B-9797-65B7D9E144CE}"/>
                </a:ext>
              </a:extLst>
            </p:cNvPr>
            <p:cNvSpPr txBox="1"/>
            <p:nvPr/>
          </p:nvSpPr>
          <p:spPr>
            <a:xfrm>
              <a:off x="7715200" y="6128619"/>
              <a:ext cx="1056443" cy="33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  삭제</a:t>
              </a: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CB3C7672-DAA3-47CF-856C-81320BB01A40}"/>
                </a:ext>
              </a:extLst>
            </p:cNvPr>
            <p:cNvCxnSpPr/>
            <p:nvPr/>
          </p:nvCxnSpPr>
          <p:spPr>
            <a:xfrm>
              <a:off x="7524925" y="5821960"/>
              <a:ext cx="687897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32E86329-2161-43A7-9417-F4140C275A07}"/>
                </a:ext>
              </a:extLst>
            </p:cNvPr>
            <p:cNvCxnSpPr>
              <a:cxnSpLocks/>
              <a:stCxn id="67" idx="4"/>
            </p:cNvCxnSpPr>
            <p:nvPr/>
          </p:nvCxnSpPr>
          <p:spPr>
            <a:xfrm flipH="1">
              <a:off x="7886602" y="5501257"/>
              <a:ext cx="4910" cy="3365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27B96021-E3D4-4F5B-98A2-63DC0300A6CB}"/>
                </a:ext>
              </a:extLst>
            </p:cNvPr>
            <p:cNvCxnSpPr>
              <a:cxnSpLocks/>
            </p:cNvCxnSpPr>
            <p:nvPr/>
          </p:nvCxnSpPr>
          <p:spPr>
            <a:xfrm>
              <a:off x="7541703" y="5812629"/>
              <a:ext cx="0" cy="2446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685E4794-1DB8-40BD-AFD2-4DADE7AB2302}"/>
                </a:ext>
              </a:extLst>
            </p:cNvPr>
            <p:cNvCxnSpPr>
              <a:cxnSpLocks/>
            </p:cNvCxnSpPr>
            <p:nvPr/>
          </p:nvCxnSpPr>
          <p:spPr>
            <a:xfrm>
              <a:off x="8196044" y="5804240"/>
              <a:ext cx="0" cy="2446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C5B9657-F664-4E12-90EB-415350C49EAF}"/>
                </a:ext>
              </a:extLst>
            </p:cNvPr>
            <p:cNvSpPr/>
            <p:nvPr/>
          </p:nvSpPr>
          <p:spPr>
            <a:xfrm>
              <a:off x="2438359" y="5031055"/>
              <a:ext cx="1015068" cy="562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4B7E44-6D6F-4FCE-9312-58CF55692395}"/>
                </a:ext>
              </a:extLst>
            </p:cNvPr>
            <p:cNvSpPr txBox="1"/>
            <p:nvPr/>
          </p:nvSpPr>
          <p:spPr>
            <a:xfrm>
              <a:off x="2449376" y="5146627"/>
              <a:ext cx="1434943" cy="33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음성 번역</a:t>
              </a: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FA0D1DD4-3D0F-4A18-96EE-F6AE5FBD247B}"/>
                </a:ext>
              </a:extLst>
            </p:cNvPr>
            <p:cNvSpPr/>
            <p:nvPr/>
          </p:nvSpPr>
          <p:spPr>
            <a:xfrm>
              <a:off x="3625323" y="5031055"/>
              <a:ext cx="1015068" cy="562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A514AD1-AE09-4B9F-82AE-4AA02309C87E}"/>
                </a:ext>
              </a:extLst>
            </p:cNvPr>
            <p:cNvSpPr txBox="1"/>
            <p:nvPr/>
          </p:nvSpPr>
          <p:spPr>
            <a:xfrm>
              <a:off x="3662298" y="5143450"/>
              <a:ext cx="1015068" cy="33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</a:t>
              </a:r>
              <a:r>
                <a:rPr lang="ko-KR" altLang="en-US" sz="1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수어</a:t>
              </a:r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검색</a:t>
              </a: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177723D5-5732-425E-AB84-17E2974E137F}"/>
                </a:ext>
              </a:extLst>
            </p:cNvPr>
            <p:cNvSpPr/>
            <p:nvPr/>
          </p:nvSpPr>
          <p:spPr>
            <a:xfrm>
              <a:off x="4831269" y="5027403"/>
              <a:ext cx="1015068" cy="562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A7FD56E-CCC7-4FCE-9A25-2E60AEB213B0}"/>
                </a:ext>
              </a:extLst>
            </p:cNvPr>
            <p:cNvSpPr txBox="1"/>
            <p:nvPr/>
          </p:nvSpPr>
          <p:spPr>
            <a:xfrm>
              <a:off x="4954895" y="5143450"/>
              <a:ext cx="932319" cy="33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영상 출력</a:t>
              </a: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E5FA3A2B-67E1-4999-919B-86379631AF9C}"/>
                </a:ext>
              </a:extLst>
            </p:cNvPr>
            <p:cNvSpPr/>
            <p:nvPr/>
          </p:nvSpPr>
          <p:spPr>
            <a:xfrm>
              <a:off x="1223612" y="5052570"/>
              <a:ext cx="1015068" cy="562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85EF28C-4288-4AFF-B58A-3924400CAA84}"/>
                </a:ext>
              </a:extLst>
            </p:cNvPr>
            <p:cNvSpPr txBox="1"/>
            <p:nvPr/>
          </p:nvSpPr>
          <p:spPr>
            <a:xfrm>
              <a:off x="1269213" y="5166630"/>
              <a:ext cx="1015068" cy="33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실시간 촬영</a:t>
              </a: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C399C24B-4BA7-40C1-BFD8-928B499050BC}"/>
                </a:ext>
              </a:extLst>
            </p:cNvPr>
            <p:cNvCxnSpPr/>
            <p:nvPr/>
          </p:nvCxnSpPr>
          <p:spPr>
            <a:xfrm>
              <a:off x="1686187" y="4689446"/>
              <a:ext cx="3650144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21689021-E4E0-4C9A-A2AB-9001837317D1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11" y="4677044"/>
              <a:ext cx="0" cy="37552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A87DB685-BC79-4D4E-8E81-C22F7B52EEF7}"/>
                </a:ext>
              </a:extLst>
            </p:cNvPr>
            <p:cNvCxnSpPr>
              <a:cxnSpLocks/>
            </p:cNvCxnSpPr>
            <p:nvPr/>
          </p:nvCxnSpPr>
          <p:spPr>
            <a:xfrm>
              <a:off x="5327383" y="4660266"/>
              <a:ext cx="0" cy="37552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5327968B-D188-4522-A1CA-2F0EB1EA6B55}"/>
                </a:ext>
              </a:extLst>
            </p:cNvPr>
            <p:cNvCxnSpPr>
              <a:cxnSpLocks/>
            </p:cNvCxnSpPr>
            <p:nvPr/>
          </p:nvCxnSpPr>
          <p:spPr>
            <a:xfrm>
              <a:off x="4118528" y="4660266"/>
              <a:ext cx="0" cy="37552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B39592E9-8159-4F27-BEC3-79BB9B2B1627}"/>
                </a:ext>
              </a:extLst>
            </p:cNvPr>
            <p:cNvCxnSpPr>
              <a:cxnSpLocks/>
            </p:cNvCxnSpPr>
            <p:nvPr/>
          </p:nvCxnSpPr>
          <p:spPr>
            <a:xfrm>
              <a:off x="2937504" y="4660266"/>
              <a:ext cx="0" cy="37552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58A3CF12-13CF-48DC-8B77-75BE2A40F1A1}"/>
                </a:ext>
              </a:extLst>
            </p:cNvPr>
            <p:cNvCxnSpPr/>
            <p:nvPr/>
          </p:nvCxnSpPr>
          <p:spPr>
            <a:xfrm>
              <a:off x="6518246" y="2740404"/>
              <a:ext cx="0" cy="142892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E790F798-F80B-4132-A9C2-0D42A97DD938}"/>
                </a:ext>
              </a:extLst>
            </p:cNvPr>
            <p:cNvCxnSpPr>
              <a:cxnSpLocks/>
            </p:cNvCxnSpPr>
            <p:nvPr/>
          </p:nvCxnSpPr>
          <p:spPr>
            <a:xfrm>
              <a:off x="3610995" y="4160939"/>
              <a:ext cx="291564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F76FDEB6-20C2-465F-BBA4-48BBCBD135DF}"/>
                </a:ext>
              </a:extLst>
            </p:cNvPr>
            <p:cNvCxnSpPr>
              <a:cxnSpLocks/>
            </p:cNvCxnSpPr>
            <p:nvPr/>
          </p:nvCxnSpPr>
          <p:spPr>
            <a:xfrm>
              <a:off x="3625323" y="4152550"/>
              <a:ext cx="0" cy="53212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AF8352F2-F1AF-4415-A65E-2B4D3E94E123}"/>
                </a:ext>
              </a:extLst>
            </p:cNvPr>
            <p:cNvSpPr/>
            <p:nvPr/>
          </p:nvSpPr>
          <p:spPr>
            <a:xfrm>
              <a:off x="8564114" y="6056818"/>
              <a:ext cx="531843" cy="4963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2B06D6A-EBB3-4A9B-9538-9ADA04377109}"/>
                </a:ext>
              </a:extLst>
            </p:cNvPr>
            <p:cNvSpPr txBox="1"/>
            <p:nvPr/>
          </p:nvSpPr>
          <p:spPr>
            <a:xfrm>
              <a:off x="8335591" y="6130085"/>
              <a:ext cx="1056443" cy="33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  수정</a:t>
              </a: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54D1D292-379A-411C-BFE1-1AC96D91C9ED}"/>
                </a:ext>
              </a:extLst>
            </p:cNvPr>
            <p:cNvSpPr/>
            <p:nvPr/>
          </p:nvSpPr>
          <p:spPr>
            <a:xfrm>
              <a:off x="9219291" y="6056893"/>
              <a:ext cx="531843" cy="4963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4F43DED-6CB4-4B87-A54A-DB57809760DB}"/>
                </a:ext>
              </a:extLst>
            </p:cNvPr>
            <p:cNvSpPr txBox="1"/>
            <p:nvPr/>
          </p:nvSpPr>
          <p:spPr>
            <a:xfrm>
              <a:off x="8986095" y="6138436"/>
              <a:ext cx="1056443" cy="33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  삭제</a:t>
              </a: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07BDBEB4-0F65-4F6D-BA17-F8C8BC57F377}"/>
                </a:ext>
              </a:extLst>
            </p:cNvPr>
            <p:cNvCxnSpPr/>
            <p:nvPr/>
          </p:nvCxnSpPr>
          <p:spPr>
            <a:xfrm>
              <a:off x="8797290" y="5841706"/>
              <a:ext cx="687897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25C18280-EB3A-4AFF-8A5A-9E2CB558938A}"/>
                </a:ext>
              </a:extLst>
            </p:cNvPr>
            <p:cNvCxnSpPr>
              <a:cxnSpLocks/>
              <a:stCxn id="68" idx="4"/>
            </p:cNvCxnSpPr>
            <p:nvPr/>
          </p:nvCxnSpPr>
          <p:spPr>
            <a:xfrm>
              <a:off x="9127757" y="5501257"/>
              <a:ext cx="0" cy="3404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C011E3EB-CDB7-43C1-A04A-00174C7C3969}"/>
                </a:ext>
              </a:extLst>
            </p:cNvPr>
            <p:cNvCxnSpPr>
              <a:cxnSpLocks/>
            </p:cNvCxnSpPr>
            <p:nvPr/>
          </p:nvCxnSpPr>
          <p:spPr>
            <a:xfrm>
              <a:off x="8814068" y="5832375"/>
              <a:ext cx="0" cy="2446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73E5647C-4454-4071-9AD6-75DE0D07281C}"/>
                </a:ext>
              </a:extLst>
            </p:cNvPr>
            <p:cNvCxnSpPr>
              <a:cxnSpLocks/>
            </p:cNvCxnSpPr>
            <p:nvPr/>
          </p:nvCxnSpPr>
          <p:spPr>
            <a:xfrm>
              <a:off x="9468409" y="5823986"/>
              <a:ext cx="0" cy="24467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CE297C-62C8-4823-875C-2F8E2410B268}"/>
              </a:ext>
            </a:extLst>
          </p:cNvPr>
          <p:cNvSpPr txBox="1"/>
          <p:nvPr/>
        </p:nvSpPr>
        <p:spPr>
          <a:xfrm>
            <a:off x="391393" y="301456"/>
            <a:ext cx="4100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01.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제안배경 및 필요성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0B26C4-E1AD-4E15-976C-8717F921A636}"/>
              </a:ext>
            </a:extLst>
          </p:cNvPr>
          <p:cNvSpPr txBox="1"/>
          <p:nvPr/>
        </p:nvSpPr>
        <p:spPr>
          <a:xfrm>
            <a:off x="391393" y="1125237"/>
            <a:ext cx="30566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Usecase</a:t>
            </a:r>
            <a:r>
              <a:rPr lang="en-US" altLang="ko-KR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Diagram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AACBDC1-A9E2-42AA-8371-A5F3BC681CEA}"/>
              </a:ext>
            </a:extLst>
          </p:cNvPr>
          <p:cNvGrpSpPr/>
          <p:nvPr/>
        </p:nvGrpSpPr>
        <p:grpSpPr>
          <a:xfrm>
            <a:off x="201336" y="192946"/>
            <a:ext cx="11811699" cy="788565"/>
            <a:chOff x="201336" y="192946"/>
            <a:chExt cx="11811699" cy="78856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6562047-ED7A-4632-A0D9-C97F49080DBC}"/>
                </a:ext>
              </a:extLst>
            </p:cNvPr>
            <p:cNvGrpSpPr/>
            <p:nvPr/>
          </p:nvGrpSpPr>
          <p:grpSpPr>
            <a:xfrm>
              <a:off x="201336" y="192946"/>
              <a:ext cx="11811699" cy="788565"/>
              <a:chOff x="201336" y="192946"/>
              <a:chExt cx="11811699" cy="78856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26C6D65-F15E-41FE-9638-F08EA018B631}"/>
                  </a:ext>
                </a:extLst>
              </p:cNvPr>
              <p:cNvSpPr/>
              <p:nvPr/>
            </p:nvSpPr>
            <p:spPr>
              <a:xfrm>
                <a:off x="201336" y="192946"/>
                <a:ext cx="11811699" cy="788565"/>
              </a:xfrm>
              <a:prstGeom prst="rect">
                <a:avLst/>
              </a:prstGeom>
              <a:solidFill>
                <a:srgbClr val="265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DFDB355-7F70-4889-9E29-D9A468D89FC4}"/>
                  </a:ext>
                </a:extLst>
              </p:cNvPr>
              <p:cNvSpPr txBox="1"/>
              <p:nvPr/>
            </p:nvSpPr>
            <p:spPr>
              <a:xfrm>
                <a:off x="414595" y="301456"/>
                <a:ext cx="2504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02.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개발 과정</a:t>
                </a:r>
                <a:endPara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542180C-4DE8-4DC0-93C5-42A526BB4FFE}"/>
                </a:ext>
              </a:extLst>
            </p:cNvPr>
            <p:cNvSpPr/>
            <p:nvPr/>
          </p:nvSpPr>
          <p:spPr>
            <a:xfrm>
              <a:off x="9001386" y="400211"/>
              <a:ext cx="1923833" cy="374031"/>
            </a:xfrm>
            <a:prstGeom prst="roundRect">
              <a:avLst>
                <a:gd name="adj" fmla="val 50000"/>
              </a:avLst>
            </a:prstGeom>
            <a:solidFill>
              <a:srgbClr val="6699FF">
                <a:alpha val="4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너의 </a:t>
              </a:r>
              <a:r>
                <a:rPr lang="ko-KR" altLang="en-US" sz="15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수어가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들려   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E2E6384-A1E1-493E-B109-DBB4B148A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973" y="458163"/>
              <a:ext cx="387389" cy="254170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4D481785-A4E7-462D-B643-6D82AB3EFB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806" y="153226"/>
            <a:ext cx="926607" cy="8812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5" name="타원 104">
            <a:extLst>
              <a:ext uri="{FF2B5EF4-FFF2-40B4-BE49-F238E27FC236}">
                <a16:creationId xmlns:a16="http://schemas.microsoft.com/office/drawing/2014/main" id="{E6441CC0-07E3-4563-8E83-2E57C0F2B746}"/>
              </a:ext>
            </a:extLst>
          </p:cNvPr>
          <p:cNvSpPr/>
          <p:nvPr/>
        </p:nvSpPr>
        <p:spPr>
          <a:xfrm>
            <a:off x="3910263" y="2917872"/>
            <a:ext cx="1011911" cy="462964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265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FBD3CFF-6715-4622-815C-E25CAC8A5A2C}"/>
              </a:ext>
            </a:extLst>
          </p:cNvPr>
          <p:cNvGrpSpPr/>
          <p:nvPr/>
        </p:nvGrpSpPr>
        <p:grpSpPr>
          <a:xfrm>
            <a:off x="2054322" y="5289360"/>
            <a:ext cx="3475918" cy="466221"/>
            <a:chOff x="2034809" y="5288462"/>
            <a:chExt cx="3475918" cy="466221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95BAA8E-812D-4D19-A95D-2F8A93C501E7}"/>
                </a:ext>
              </a:extLst>
            </p:cNvPr>
            <p:cNvSpPr/>
            <p:nvPr/>
          </p:nvSpPr>
          <p:spPr>
            <a:xfrm>
              <a:off x="2034809" y="5288462"/>
              <a:ext cx="1052996" cy="46622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57150">
              <a:solidFill>
                <a:srgbClr val="265D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CF7E8334-C0EE-4E60-8D84-33A20CCA2D10}"/>
                </a:ext>
              </a:extLst>
            </p:cNvPr>
            <p:cNvSpPr/>
            <p:nvPr/>
          </p:nvSpPr>
          <p:spPr>
            <a:xfrm>
              <a:off x="4478657" y="5288676"/>
              <a:ext cx="1032070" cy="446657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57150">
              <a:solidFill>
                <a:srgbClr val="265D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" name="타원 109">
            <a:extLst>
              <a:ext uri="{FF2B5EF4-FFF2-40B4-BE49-F238E27FC236}">
                <a16:creationId xmlns:a16="http://schemas.microsoft.com/office/drawing/2014/main" id="{BBBFD34F-B360-45D5-B265-190C1C06A12D}"/>
              </a:ext>
            </a:extLst>
          </p:cNvPr>
          <p:cNvSpPr/>
          <p:nvPr/>
        </p:nvSpPr>
        <p:spPr>
          <a:xfrm>
            <a:off x="5837376" y="2928826"/>
            <a:ext cx="1011905" cy="446577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265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307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002">
            <a:extLst>
              <a:ext uri="{FF2B5EF4-FFF2-40B4-BE49-F238E27FC236}">
                <a16:creationId xmlns:a16="http://schemas.microsoft.com/office/drawing/2014/main" id="{F1E6BB3F-94B6-4C4E-B1FB-1F1FB14E5053}"/>
              </a:ext>
            </a:extLst>
          </p:cNvPr>
          <p:cNvGrpSpPr/>
          <p:nvPr/>
        </p:nvGrpSpPr>
        <p:grpSpPr>
          <a:xfrm>
            <a:off x="4787152" y="3342039"/>
            <a:ext cx="284413" cy="1306030"/>
            <a:chOff x="8852732" y="4670249"/>
            <a:chExt cx="426620" cy="1897923"/>
          </a:xfrm>
        </p:grpSpPr>
        <p:pic>
          <p:nvPicPr>
            <p:cNvPr id="76" name="Object 5">
              <a:extLst>
                <a:ext uri="{FF2B5EF4-FFF2-40B4-BE49-F238E27FC236}">
                  <a16:creationId xmlns:a16="http://schemas.microsoft.com/office/drawing/2014/main" id="{E32DEBBB-38E0-4607-A1D2-C09300012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140000">
              <a:off x="8117080" y="5405901"/>
              <a:ext cx="1897923" cy="42662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CE297C-62C8-4823-875C-2F8E2410B268}"/>
              </a:ext>
            </a:extLst>
          </p:cNvPr>
          <p:cNvSpPr txBox="1"/>
          <p:nvPr/>
        </p:nvSpPr>
        <p:spPr>
          <a:xfrm>
            <a:off x="391393" y="301456"/>
            <a:ext cx="4100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01.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제안배경 및 필요성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0B26C4-E1AD-4E15-976C-8717F921A636}"/>
              </a:ext>
            </a:extLst>
          </p:cNvPr>
          <p:cNvSpPr txBox="1"/>
          <p:nvPr/>
        </p:nvSpPr>
        <p:spPr>
          <a:xfrm>
            <a:off x="391393" y="1125237"/>
            <a:ext cx="22860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ER-Diagram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6359E54-0562-434F-A863-292080A92E9B}"/>
              </a:ext>
            </a:extLst>
          </p:cNvPr>
          <p:cNvGrpSpPr/>
          <p:nvPr/>
        </p:nvGrpSpPr>
        <p:grpSpPr>
          <a:xfrm>
            <a:off x="201336" y="192946"/>
            <a:ext cx="11811699" cy="788565"/>
            <a:chOff x="201336" y="192946"/>
            <a:chExt cx="11811699" cy="78856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6AECAED-F1D0-47C3-89DF-C99BBB8A5FC4}"/>
                </a:ext>
              </a:extLst>
            </p:cNvPr>
            <p:cNvGrpSpPr/>
            <p:nvPr/>
          </p:nvGrpSpPr>
          <p:grpSpPr>
            <a:xfrm>
              <a:off x="201336" y="192946"/>
              <a:ext cx="11811699" cy="788565"/>
              <a:chOff x="201336" y="192946"/>
              <a:chExt cx="11811699" cy="78856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F85FEAA-1D67-4703-90DC-ACE0F209FA7A}"/>
                  </a:ext>
                </a:extLst>
              </p:cNvPr>
              <p:cNvSpPr/>
              <p:nvPr/>
            </p:nvSpPr>
            <p:spPr>
              <a:xfrm>
                <a:off x="201336" y="192946"/>
                <a:ext cx="11811699" cy="788565"/>
              </a:xfrm>
              <a:prstGeom prst="rect">
                <a:avLst/>
              </a:prstGeom>
              <a:solidFill>
                <a:srgbClr val="265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CDAAE1-C348-4C12-BED0-3C80DF43A77C}"/>
                  </a:ext>
                </a:extLst>
              </p:cNvPr>
              <p:cNvSpPr txBox="1"/>
              <p:nvPr/>
            </p:nvSpPr>
            <p:spPr>
              <a:xfrm>
                <a:off x="414595" y="301456"/>
                <a:ext cx="2504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02.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개발 과정</a:t>
                </a:r>
                <a:endPara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823AAF0-3295-4B8A-B3C4-47985312DF3F}"/>
                </a:ext>
              </a:extLst>
            </p:cNvPr>
            <p:cNvSpPr/>
            <p:nvPr/>
          </p:nvSpPr>
          <p:spPr>
            <a:xfrm>
              <a:off x="9001386" y="400211"/>
              <a:ext cx="1923833" cy="374031"/>
            </a:xfrm>
            <a:prstGeom prst="roundRect">
              <a:avLst>
                <a:gd name="adj" fmla="val 50000"/>
              </a:avLst>
            </a:prstGeom>
            <a:solidFill>
              <a:srgbClr val="6699FF">
                <a:alpha val="4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너의 </a:t>
              </a:r>
              <a:r>
                <a:rPr lang="ko-KR" altLang="en-US" sz="15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수어가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들려   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728B27B-A90C-471E-9E77-442305093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973" y="458163"/>
              <a:ext cx="387389" cy="254170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8DAF783-C155-4589-9B57-48672EC3E2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806" y="153226"/>
            <a:ext cx="926607" cy="8812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3820E25-3D5D-45FF-B04A-690255F72791}"/>
              </a:ext>
            </a:extLst>
          </p:cNvPr>
          <p:cNvSpPr txBox="1"/>
          <p:nvPr/>
        </p:nvSpPr>
        <p:spPr>
          <a:xfrm>
            <a:off x="8219149" y="5742801"/>
            <a:ext cx="1730751" cy="292388"/>
          </a:xfrm>
          <a:prstGeom prst="rect">
            <a:avLst/>
          </a:prstGeom>
          <a:solidFill>
            <a:srgbClr val="CCD2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번호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7C88A4-C3CA-40AA-A4A5-235F1D761257}"/>
              </a:ext>
            </a:extLst>
          </p:cNvPr>
          <p:cNvSpPr txBox="1"/>
          <p:nvPr/>
        </p:nvSpPr>
        <p:spPr>
          <a:xfrm>
            <a:off x="8216658" y="5162932"/>
            <a:ext cx="1726866" cy="292388"/>
          </a:xfrm>
          <a:prstGeom prst="rect">
            <a:avLst/>
          </a:prstGeom>
          <a:solidFill>
            <a:srgbClr val="FECCB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댓글 번호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CFB265B-2B3C-42AA-905B-99201FD716CF}"/>
              </a:ext>
            </a:extLst>
          </p:cNvPr>
          <p:cNvSpPr txBox="1"/>
          <p:nvPr/>
        </p:nvSpPr>
        <p:spPr>
          <a:xfrm>
            <a:off x="8215135" y="5450413"/>
            <a:ext cx="1728389" cy="292388"/>
          </a:xfrm>
          <a:prstGeom prst="rect">
            <a:avLst/>
          </a:prstGeom>
          <a:solidFill>
            <a:srgbClr val="CCD2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</a:t>
            </a:r>
            <a:r>
              <a:rPr lang="en-US" altLang="ko-KR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</a:t>
            </a:r>
            <a:endParaRPr lang="ko-KR" altLang="en-US" sz="13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B580F47-0CBC-401B-8C80-1169A71732E8}"/>
              </a:ext>
            </a:extLst>
          </p:cNvPr>
          <p:cNvSpPr txBox="1"/>
          <p:nvPr/>
        </p:nvSpPr>
        <p:spPr>
          <a:xfrm>
            <a:off x="4085726" y="5448320"/>
            <a:ext cx="1729485" cy="292388"/>
          </a:xfrm>
          <a:prstGeom prst="rect">
            <a:avLst/>
          </a:prstGeom>
          <a:solidFill>
            <a:srgbClr val="CCD2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</a:t>
            </a:r>
            <a:r>
              <a:rPr lang="en-US" altLang="ko-KR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</a:t>
            </a:r>
            <a:endParaRPr lang="ko-KR" altLang="en-US" sz="13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7E6AFF8-B9F2-45A5-9D06-2AD3D4A84611}"/>
              </a:ext>
            </a:extLst>
          </p:cNvPr>
          <p:cNvSpPr txBox="1"/>
          <p:nvPr/>
        </p:nvSpPr>
        <p:spPr>
          <a:xfrm>
            <a:off x="4082163" y="5159310"/>
            <a:ext cx="1729562" cy="292388"/>
          </a:xfrm>
          <a:prstGeom prst="rect">
            <a:avLst/>
          </a:prstGeom>
          <a:solidFill>
            <a:srgbClr val="FECCB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번호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2ED121-9650-411D-87FE-562862D97B4F}"/>
              </a:ext>
            </a:extLst>
          </p:cNvPr>
          <p:cNvSpPr txBox="1"/>
          <p:nvPr/>
        </p:nvSpPr>
        <p:spPr>
          <a:xfrm>
            <a:off x="4051921" y="1967892"/>
            <a:ext cx="1772199" cy="292388"/>
          </a:xfrm>
          <a:prstGeom prst="rect">
            <a:avLst/>
          </a:prstGeom>
          <a:solidFill>
            <a:srgbClr val="FECCB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</a:t>
            </a:r>
            <a:r>
              <a:rPr lang="en-US" altLang="ko-KR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</a:t>
            </a:r>
            <a:endParaRPr lang="ko-KR" altLang="en-US" sz="13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E1EF5970-C4B7-46B5-A001-E8D84D8513B5}"/>
              </a:ext>
            </a:extLst>
          </p:cNvPr>
          <p:cNvGrpSpPr/>
          <p:nvPr/>
        </p:nvGrpSpPr>
        <p:grpSpPr>
          <a:xfrm rot="5400000">
            <a:off x="6837369" y="4528090"/>
            <a:ext cx="305500" cy="2391490"/>
            <a:chOff x="8851092" y="4500469"/>
            <a:chExt cx="426619" cy="2049863"/>
          </a:xfrm>
        </p:grpSpPr>
        <p:pic>
          <p:nvPicPr>
            <p:cNvPr id="79" name="Object 5">
              <a:extLst>
                <a:ext uri="{FF2B5EF4-FFF2-40B4-BE49-F238E27FC236}">
                  <a16:creationId xmlns:a16="http://schemas.microsoft.com/office/drawing/2014/main" id="{4AF6B08B-8FC7-4DFE-A4FA-7E25026FC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39470" y="5312091"/>
              <a:ext cx="2049863" cy="426619"/>
            </a:xfrm>
            <a:prstGeom prst="rect">
              <a:avLst/>
            </a:prstGeom>
          </p:spPr>
        </p:pic>
      </p:grpSp>
      <p:grpSp>
        <p:nvGrpSpPr>
          <p:cNvPr id="21" name="그룹 1003">
            <a:extLst>
              <a:ext uri="{FF2B5EF4-FFF2-40B4-BE49-F238E27FC236}">
                <a16:creationId xmlns:a16="http://schemas.microsoft.com/office/drawing/2014/main" id="{8EFC1DFA-6051-488D-BBFE-C248F6BB8353}"/>
              </a:ext>
            </a:extLst>
          </p:cNvPr>
          <p:cNvGrpSpPr/>
          <p:nvPr/>
        </p:nvGrpSpPr>
        <p:grpSpPr>
          <a:xfrm>
            <a:off x="6067903" y="5090394"/>
            <a:ext cx="1885714" cy="1320634"/>
            <a:chOff x="7650119" y="4580741"/>
            <a:chExt cx="2828571" cy="1980952"/>
          </a:xfrm>
        </p:grpSpPr>
        <p:pic>
          <p:nvPicPr>
            <p:cNvPr id="77" name="Object 8">
              <a:extLst>
                <a:ext uri="{FF2B5EF4-FFF2-40B4-BE49-F238E27FC236}">
                  <a16:creationId xmlns:a16="http://schemas.microsoft.com/office/drawing/2014/main" id="{0EA923B9-1C66-4C49-B112-7CD781366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0119" y="4580741"/>
              <a:ext cx="2828571" cy="1980952"/>
            </a:xfrm>
            <a:prstGeom prst="rect">
              <a:avLst/>
            </a:prstGeom>
          </p:spPr>
        </p:pic>
        <p:pic>
          <p:nvPicPr>
            <p:cNvPr id="78" name="Object 9">
              <a:extLst>
                <a:ext uri="{FF2B5EF4-FFF2-40B4-BE49-F238E27FC236}">
                  <a16:creationId xmlns:a16="http://schemas.microsoft.com/office/drawing/2014/main" id="{B0A199FB-1CB5-4CCB-94AB-05B4108D0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58804" y="5019274"/>
              <a:ext cx="1411200" cy="986270"/>
            </a:xfrm>
            <a:prstGeom prst="rect">
              <a:avLst/>
            </a:prstGeom>
          </p:spPr>
        </p:pic>
      </p:grpSp>
      <p:pic>
        <p:nvPicPr>
          <p:cNvPr id="74" name="Object 8">
            <a:extLst>
              <a:ext uri="{FF2B5EF4-FFF2-40B4-BE49-F238E27FC236}">
                <a16:creationId xmlns:a16="http://schemas.microsoft.com/office/drawing/2014/main" id="{1810121D-1E15-4FD4-9D61-74449A4AB14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86259" y="3300486"/>
            <a:ext cx="1885716" cy="1320634"/>
          </a:xfrm>
          <a:prstGeom prst="rect">
            <a:avLst/>
          </a:prstGeom>
        </p:spPr>
      </p:pic>
      <p:pic>
        <p:nvPicPr>
          <p:cNvPr id="75" name="Object 9">
            <a:extLst>
              <a:ext uri="{FF2B5EF4-FFF2-40B4-BE49-F238E27FC236}">
                <a16:creationId xmlns:a16="http://schemas.microsoft.com/office/drawing/2014/main" id="{D9EB66E7-97F2-4076-99EB-FB6E73EC4EA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7878" y="3603804"/>
            <a:ext cx="940802" cy="657513"/>
          </a:xfrm>
          <a:prstGeom prst="rect">
            <a:avLst/>
          </a:prstGeom>
        </p:spPr>
      </p:pic>
      <p:grpSp>
        <p:nvGrpSpPr>
          <p:cNvPr id="26" name="그룹 1011">
            <a:extLst>
              <a:ext uri="{FF2B5EF4-FFF2-40B4-BE49-F238E27FC236}">
                <a16:creationId xmlns:a16="http://schemas.microsoft.com/office/drawing/2014/main" id="{A86D49FD-61C5-41A8-9968-8D1F16CB9B50}"/>
              </a:ext>
            </a:extLst>
          </p:cNvPr>
          <p:cNvGrpSpPr/>
          <p:nvPr/>
        </p:nvGrpSpPr>
        <p:grpSpPr>
          <a:xfrm>
            <a:off x="1261815" y="1822937"/>
            <a:ext cx="731372" cy="395016"/>
            <a:chOff x="2075184" y="2325482"/>
            <a:chExt cx="1097058" cy="592524"/>
          </a:xfrm>
        </p:grpSpPr>
        <p:pic>
          <p:nvPicPr>
            <p:cNvPr id="71" name="Object 48">
              <a:extLst>
                <a:ext uri="{FF2B5EF4-FFF2-40B4-BE49-F238E27FC236}">
                  <a16:creationId xmlns:a16="http://schemas.microsoft.com/office/drawing/2014/main" id="{D2C5F933-83FA-4194-86A6-DF76BF1FE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5184" y="2325482"/>
              <a:ext cx="1097058" cy="592524"/>
            </a:xfrm>
            <a:prstGeom prst="rect">
              <a:avLst/>
            </a:prstGeom>
          </p:spPr>
        </p:pic>
      </p:grpSp>
      <p:grpSp>
        <p:nvGrpSpPr>
          <p:cNvPr id="27" name="그룹 1013">
            <a:extLst>
              <a:ext uri="{FF2B5EF4-FFF2-40B4-BE49-F238E27FC236}">
                <a16:creationId xmlns:a16="http://schemas.microsoft.com/office/drawing/2014/main" id="{1064530A-775C-4DCB-A596-D870B6ECEB71}"/>
              </a:ext>
            </a:extLst>
          </p:cNvPr>
          <p:cNvGrpSpPr/>
          <p:nvPr/>
        </p:nvGrpSpPr>
        <p:grpSpPr>
          <a:xfrm>
            <a:off x="1261815" y="2308448"/>
            <a:ext cx="731372" cy="395016"/>
            <a:chOff x="2075184" y="3053748"/>
            <a:chExt cx="1097058" cy="592524"/>
          </a:xfrm>
        </p:grpSpPr>
        <p:pic>
          <p:nvPicPr>
            <p:cNvPr id="70" name="Object 56">
              <a:extLst>
                <a:ext uri="{FF2B5EF4-FFF2-40B4-BE49-F238E27FC236}">
                  <a16:creationId xmlns:a16="http://schemas.microsoft.com/office/drawing/2014/main" id="{6B40EEE9-D891-44A2-A6A0-A57580241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5184" y="3053748"/>
              <a:ext cx="1097058" cy="592524"/>
            </a:xfrm>
            <a:prstGeom prst="rect">
              <a:avLst/>
            </a:prstGeom>
          </p:spPr>
        </p:pic>
      </p:grpSp>
      <p:pic>
        <p:nvPicPr>
          <p:cNvPr id="28" name="Object 58">
            <a:extLst>
              <a:ext uri="{FF2B5EF4-FFF2-40B4-BE49-F238E27FC236}">
                <a16:creationId xmlns:a16="http://schemas.microsoft.com/office/drawing/2014/main" id="{91143F15-9FED-44E1-B24C-962C2026B27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9501" y="1883549"/>
            <a:ext cx="1486134" cy="345379"/>
          </a:xfrm>
          <a:prstGeom prst="rect">
            <a:avLst/>
          </a:prstGeom>
        </p:spPr>
      </p:pic>
      <p:pic>
        <p:nvPicPr>
          <p:cNvPr id="29" name="Object 59">
            <a:extLst>
              <a:ext uri="{FF2B5EF4-FFF2-40B4-BE49-F238E27FC236}">
                <a16:creationId xmlns:a16="http://schemas.microsoft.com/office/drawing/2014/main" id="{E4595019-08F6-4DA1-BC99-3D41DDD37C4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05252" y="2366617"/>
            <a:ext cx="1422461" cy="347979"/>
          </a:xfrm>
          <a:prstGeom prst="rect">
            <a:avLst/>
          </a:prstGeom>
        </p:spPr>
      </p:pic>
      <p:pic>
        <p:nvPicPr>
          <p:cNvPr id="30" name="Object 71">
            <a:extLst>
              <a:ext uri="{FF2B5EF4-FFF2-40B4-BE49-F238E27FC236}">
                <a16:creationId xmlns:a16="http://schemas.microsoft.com/office/drawing/2014/main" id="{328FFD06-2CDD-4E2D-8CB0-4753E0178476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78823" y="5218927"/>
            <a:ext cx="368211" cy="553701"/>
          </a:xfrm>
          <a:prstGeom prst="rect">
            <a:avLst/>
          </a:prstGeom>
        </p:spPr>
      </p:pic>
      <p:pic>
        <p:nvPicPr>
          <p:cNvPr id="68" name="Object 89">
            <a:extLst>
              <a:ext uri="{FF2B5EF4-FFF2-40B4-BE49-F238E27FC236}">
                <a16:creationId xmlns:a16="http://schemas.microsoft.com/office/drawing/2014/main" id="{D310B0E8-6045-4458-9B41-D02610770DE5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22640" y="1937839"/>
            <a:ext cx="1801483" cy="1414304"/>
          </a:xfrm>
          <a:prstGeom prst="rect">
            <a:avLst/>
          </a:prstGeom>
        </p:spPr>
      </p:pic>
      <p:pic>
        <p:nvPicPr>
          <p:cNvPr id="32" name="Object 112">
            <a:extLst>
              <a:ext uri="{FF2B5EF4-FFF2-40B4-BE49-F238E27FC236}">
                <a16:creationId xmlns:a16="http://schemas.microsoft.com/office/drawing/2014/main" id="{BDBB0580-41CA-4517-B20F-F02CB34831BA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26720" y="4094367"/>
            <a:ext cx="430964" cy="5537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8ADEBC1-75D0-4FEF-B88C-E19AA97E114C}"/>
              </a:ext>
            </a:extLst>
          </p:cNvPr>
          <p:cNvSpPr txBox="1"/>
          <p:nvPr/>
        </p:nvSpPr>
        <p:spPr>
          <a:xfrm>
            <a:off x="6619875" y="5580476"/>
            <a:ext cx="7848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F44D7D-E452-4BF6-923F-10A7EB0A830F}"/>
              </a:ext>
            </a:extLst>
          </p:cNvPr>
          <p:cNvSpPr txBox="1"/>
          <p:nvPr/>
        </p:nvSpPr>
        <p:spPr>
          <a:xfrm>
            <a:off x="4464182" y="3026249"/>
            <a:ext cx="9250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전화번호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29AB70-1E5C-42D7-B831-3987FAC8D15E}"/>
              </a:ext>
            </a:extLst>
          </p:cNvPr>
          <p:cNvSpPr txBox="1"/>
          <p:nvPr/>
        </p:nvSpPr>
        <p:spPr>
          <a:xfrm>
            <a:off x="4447597" y="2760641"/>
            <a:ext cx="9328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이름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2D57FA-6F82-41C0-9AD0-B425D1488964}"/>
              </a:ext>
            </a:extLst>
          </p:cNvPr>
          <p:cNvSpPr txBox="1"/>
          <p:nvPr/>
        </p:nvSpPr>
        <p:spPr>
          <a:xfrm>
            <a:off x="4493154" y="2249854"/>
            <a:ext cx="84041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2AC365-6063-4E81-A4C8-9A39D659FA05}"/>
              </a:ext>
            </a:extLst>
          </p:cNvPr>
          <p:cNvGrpSpPr/>
          <p:nvPr/>
        </p:nvGrpSpPr>
        <p:grpSpPr>
          <a:xfrm>
            <a:off x="8328696" y="1455974"/>
            <a:ext cx="1501543" cy="457396"/>
            <a:chOff x="8286584" y="1522150"/>
            <a:chExt cx="1501543" cy="457396"/>
          </a:xfrm>
        </p:grpSpPr>
        <p:grpSp>
          <p:nvGrpSpPr>
            <p:cNvPr id="24" name="그룹 1005">
              <a:extLst>
                <a:ext uri="{FF2B5EF4-FFF2-40B4-BE49-F238E27FC236}">
                  <a16:creationId xmlns:a16="http://schemas.microsoft.com/office/drawing/2014/main" id="{CC038294-4B32-440F-8414-B63AE2F27204}"/>
                </a:ext>
              </a:extLst>
            </p:cNvPr>
            <p:cNvGrpSpPr/>
            <p:nvPr/>
          </p:nvGrpSpPr>
          <p:grpSpPr>
            <a:xfrm>
              <a:off x="8286584" y="1522150"/>
              <a:ext cx="1501543" cy="457396"/>
              <a:chOff x="13970572" y="1934544"/>
              <a:chExt cx="2252315" cy="686094"/>
            </a:xfrm>
          </p:grpSpPr>
          <p:pic>
            <p:nvPicPr>
              <p:cNvPr id="73" name="Object 15">
                <a:extLst>
                  <a:ext uri="{FF2B5EF4-FFF2-40B4-BE49-F238E27FC236}">
                    <a16:creationId xmlns:a16="http://schemas.microsoft.com/office/drawing/2014/main" id="{7AF30FBD-42FB-4424-B690-D4496358F2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970572" y="1934544"/>
                <a:ext cx="2252315" cy="686094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93F433D-9A0A-4F72-8B88-55406D6C3DAD}"/>
                </a:ext>
              </a:extLst>
            </p:cNvPr>
            <p:cNvSpPr txBox="1"/>
            <p:nvPr/>
          </p:nvSpPr>
          <p:spPr>
            <a:xfrm>
              <a:off x="8638164" y="1606287"/>
              <a:ext cx="784828" cy="2923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3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사전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0F95569-DA9E-4AED-A845-73FACDFE9618}"/>
              </a:ext>
            </a:extLst>
          </p:cNvPr>
          <p:cNvSpPr txBox="1"/>
          <p:nvPr/>
        </p:nvSpPr>
        <p:spPr>
          <a:xfrm>
            <a:off x="8210637" y="1977186"/>
            <a:ext cx="1739281" cy="292388"/>
          </a:xfrm>
          <a:prstGeom prst="rect">
            <a:avLst/>
          </a:prstGeom>
          <a:solidFill>
            <a:srgbClr val="FECCB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사전번호</a:t>
            </a:r>
          </a:p>
        </p:txBody>
      </p:sp>
      <p:pic>
        <p:nvPicPr>
          <p:cNvPr id="72" name="Object 18">
            <a:extLst>
              <a:ext uri="{FF2B5EF4-FFF2-40B4-BE49-F238E27FC236}">
                <a16:creationId xmlns:a16="http://schemas.microsoft.com/office/drawing/2014/main" id="{A832AC5B-4CF6-4AA8-924C-BE87C4E858BE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77719" y="1946112"/>
            <a:ext cx="1772199" cy="99531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7765939-4386-4637-A72C-BE5A8FC4FA14}"/>
              </a:ext>
            </a:extLst>
          </p:cNvPr>
          <p:cNvSpPr txBox="1"/>
          <p:nvPr/>
        </p:nvSpPr>
        <p:spPr>
          <a:xfrm>
            <a:off x="8689250" y="2291900"/>
            <a:ext cx="7848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4FCAE0-C5B1-4BB2-8BE5-62ACEC08C283}"/>
              </a:ext>
            </a:extLst>
          </p:cNvPr>
          <p:cNvSpPr txBox="1"/>
          <p:nvPr/>
        </p:nvSpPr>
        <p:spPr>
          <a:xfrm>
            <a:off x="8658340" y="2590023"/>
            <a:ext cx="8466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영상주소</a:t>
            </a:r>
          </a:p>
        </p:txBody>
      </p:sp>
      <p:grpSp>
        <p:nvGrpSpPr>
          <p:cNvPr id="42" name="그룹 1005">
            <a:extLst>
              <a:ext uri="{FF2B5EF4-FFF2-40B4-BE49-F238E27FC236}">
                <a16:creationId xmlns:a16="http://schemas.microsoft.com/office/drawing/2014/main" id="{C2FC59EE-2136-4FEF-AA13-95C3A562E7FA}"/>
              </a:ext>
            </a:extLst>
          </p:cNvPr>
          <p:cNvGrpSpPr/>
          <p:nvPr/>
        </p:nvGrpSpPr>
        <p:grpSpPr>
          <a:xfrm>
            <a:off x="4183465" y="4632998"/>
            <a:ext cx="1501543" cy="457396"/>
            <a:chOff x="14020260" y="1961616"/>
            <a:chExt cx="2252315" cy="686094"/>
          </a:xfrm>
        </p:grpSpPr>
        <p:pic>
          <p:nvPicPr>
            <p:cNvPr id="63" name="Object 15">
              <a:extLst>
                <a:ext uri="{FF2B5EF4-FFF2-40B4-BE49-F238E27FC236}">
                  <a16:creationId xmlns:a16="http://schemas.microsoft.com/office/drawing/2014/main" id="{51C1DF18-92F8-4C57-B926-A0A93AB08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20260" y="1961616"/>
              <a:ext cx="2252315" cy="686094"/>
            </a:xfrm>
            <a:prstGeom prst="rect">
              <a:avLst/>
            </a:prstGeom>
          </p:spPr>
        </p:pic>
      </p:grpSp>
      <p:pic>
        <p:nvPicPr>
          <p:cNvPr id="62" name="Object 18">
            <a:extLst>
              <a:ext uri="{FF2B5EF4-FFF2-40B4-BE49-F238E27FC236}">
                <a16:creationId xmlns:a16="http://schemas.microsoft.com/office/drawing/2014/main" id="{71C9E12C-9A65-4EA8-AE67-922B2135B2D3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51922" y="5128236"/>
            <a:ext cx="1772199" cy="1243625"/>
          </a:xfrm>
          <a:prstGeom prst="rect">
            <a:avLst/>
          </a:prstGeom>
        </p:spPr>
      </p:pic>
      <p:grpSp>
        <p:nvGrpSpPr>
          <p:cNvPr id="44" name="그룹 1005">
            <a:extLst>
              <a:ext uri="{FF2B5EF4-FFF2-40B4-BE49-F238E27FC236}">
                <a16:creationId xmlns:a16="http://schemas.microsoft.com/office/drawing/2014/main" id="{EB53022B-2AD6-4F89-8F38-D4EC865233E1}"/>
              </a:ext>
            </a:extLst>
          </p:cNvPr>
          <p:cNvGrpSpPr/>
          <p:nvPr/>
        </p:nvGrpSpPr>
        <p:grpSpPr>
          <a:xfrm>
            <a:off x="8324701" y="4633152"/>
            <a:ext cx="1501543" cy="457396"/>
            <a:chOff x="13979334" y="2080466"/>
            <a:chExt cx="2252315" cy="686094"/>
          </a:xfrm>
        </p:grpSpPr>
        <p:pic>
          <p:nvPicPr>
            <p:cNvPr id="61" name="Object 15">
              <a:extLst>
                <a:ext uri="{FF2B5EF4-FFF2-40B4-BE49-F238E27FC236}">
                  <a16:creationId xmlns:a16="http://schemas.microsoft.com/office/drawing/2014/main" id="{FE8FE7F1-91D9-4786-B995-C410532FA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79334" y="2080466"/>
              <a:ext cx="2252315" cy="686094"/>
            </a:xfrm>
            <a:prstGeom prst="rect">
              <a:avLst/>
            </a:prstGeom>
          </p:spPr>
        </p:pic>
      </p:grpSp>
      <p:grpSp>
        <p:nvGrpSpPr>
          <p:cNvPr id="45" name="그룹 1006">
            <a:extLst>
              <a:ext uri="{FF2B5EF4-FFF2-40B4-BE49-F238E27FC236}">
                <a16:creationId xmlns:a16="http://schemas.microsoft.com/office/drawing/2014/main" id="{F0DE75D3-B394-45E6-B56E-504558AAF987}"/>
              </a:ext>
            </a:extLst>
          </p:cNvPr>
          <p:cNvGrpSpPr/>
          <p:nvPr/>
        </p:nvGrpSpPr>
        <p:grpSpPr>
          <a:xfrm>
            <a:off x="8185864" y="5123464"/>
            <a:ext cx="1772199" cy="1248397"/>
            <a:chOff x="13798805" y="2778662"/>
            <a:chExt cx="2658298" cy="1872596"/>
          </a:xfrm>
        </p:grpSpPr>
        <p:pic>
          <p:nvPicPr>
            <p:cNvPr id="60" name="Object 18">
              <a:extLst>
                <a:ext uri="{FF2B5EF4-FFF2-40B4-BE49-F238E27FC236}">
                  <a16:creationId xmlns:a16="http://schemas.microsoft.com/office/drawing/2014/main" id="{5148638E-BDB0-4AE6-B9F9-AF8DEEE9C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98805" y="2778662"/>
              <a:ext cx="2658298" cy="1872596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92A25CE-768A-4B10-B713-A7CBF57BBAC9}"/>
              </a:ext>
            </a:extLst>
          </p:cNvPr>
          <p:cNvSpPr txBox="1"/>
          <p:nvPr/>
        </p:nvSpPr>
        <p:spPr>
          <a:xfrm>
            <a:off x="4458951" y="5765464"/>
            <a:ext cx="9328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211FC2-2D21-4F88-AA6A-6410733211DF}"/>
              </a:ext>
            </a:extLst>
          </p:cNvPr>
          <p:cNvSpPr txBox="1"/>
          <p:nvPr/>
        </p:nvSpPr>
        <p:spPr>
          <a:xfrm>
            <a:off x="4487245" y="4716461"/>
            <a:ext cx="8980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50C1BA-256D-4BA1-8AC0-C6F5F7C64CD4}"/>
              </a:ext>
            </a:extLst>
          </p:cNvPr>
          <p:cNvSpPr txBox="1"/>
          <p:nvPr/>
        </p:nvSpPr>
        <p:spPr>
          <a:xfrm>
            <a:off x="4466222" y="6032850"/>
            <a:ext cx="9328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2EDAA80-2A9C-4A50-8300-81F27EA90B05}"/>
              </a:ext>
            </a:extLst>
          </p:cNvPr>
          <p:cNvSpPr txBox="1"/>
          <p:nvPr/>
        </p:nvSpPr>
        <p:spPr>
          <a:xfrm>
            <a:off x="8594811" y="4723310"/>
            <a:ext cx="9328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댓글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E508A51-499C-409E-81E6-CDB24E231192}"/>
              </a:ext>
            </a:extLst>
          </p:cNvPr>
          <p:cNvSpPr txBox="1"/>
          <p:nvPr/>
        </p:nvSpPr>
        <p:spPr>
          <a:xfrm>
            <a:off x="8591024" y="6041165"/>
            <a:ext cx="9328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내용</a:t>
            </a:r>
          </a:p>
        </p:txBody>
      </p:sp>
      <p:pic>
        <p:nvPicPr>
          <p:cNvPr id="55" name="Object 112">
            <a:extLst>
              <a:ext uri="{FF2B5EF4-FFF2-40B4-BE49-F238E27FC236}">
                <a16:creationId xmlns:a16="http://schemas.microsoft.com/office/drawing/2014/main" id="{EC1F86FA-F208-4E69-95D2-95DC6A233A5D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99446" y="5224914"/>
            <a:ext cx="430964" cy="553701"/>
          </a:xfrm>
          <a:prstGeom prst="rect">
            <a:avLst/>
          </a:prstGeom>
        </p:spPr>
      </p:pic>
      <p:pic>
        <p:nvPicPr>
          <p:cNvPr id="56" name="Object 71">
            <a:extLst>
              <a:ext uri="{FF2B5EF4-FFF2-40B4-BE49-F238E27FC236}">
                <a16:creationId xmlns:a16="http://schemas.microsoft.com/office/drawing/2014/main" id="{CEAF1209-BCC8-4D9C-A4CC-05B250D3D7D3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38117" y="3365433"/>
            <a:ext cx="368211" cy="5537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469526A-AD19-4D7D-ACDD-6D73F96428FF}"/>
              </a:ext>
            </a:extLst>
          </p:cNvPr>
          <p:cNvSpPr txBox="1"/>
          <p:nvPr/>
        </p:nvSpPr>
        <p:spPr>
          <a:xfrm>
            <a:off x="4540269" y="3784975"/>
            <a:ext cx="7848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1021D5-3B08-4894-A42E-78E0AACF9434}"/>
              </a:ext>
            </a:extLst>
          </p:cNvPr>
          <p:cNvGrpSpPr/>
          <p:nvPr/>
        </p:nvGrpSpPr>
        <p:grpSpPr>
          <a:xfrm>
            <a:off x="4175934" y="1458097"/>
            <a:ext cx="1501543" cy="434587"/>
            <a:chOff x="4151870" y="1458097"/>
            <a:chExt cx="1501543" cy="434587"/>
          </a:xfrm>
        </p:grpSpPr>
        <p:grpSp>
          <p:nvGrpSpPr>
            <p:cNvPr id="64" name="그룹 1019">
              <a:extLst>
                <a:ext uri="{FF2B5EF4-FFF2-40B4-BE49-F238E27FC236}">
                  <a16:creationId xmlns:a16="http://schemas.microsoft.com/office/drawing/2014/main" id="{AF3B7560-8849-43D2-BF2A-0AB4DE245E3A}"/>
                </a:ext>
              </a:extLst>
            </p:cNvPr>
            <p:cNvGrpSpPr/>
            <p:nvPr/>
          </p:nvGrpSpPr>
          <p:grpSpPr>
            <a:xfrm>
              <a:off x="4151870" y="1458097"/>
              <a:ext cx="1501543" cy="434587"/>
              <a:chOff x="7885568" y="1797926"/>
              <a:chExt cx="2140000" cy="651881"/>
            </a:xfrm>
          </p:grpSpPr>
          <p:pic>
            <p:nvPicPr>
              <p:cNvPr id="69" name="Object 86">
                <a:extLst>
                  <a:ext uri="{FF2B5EF4-FFF2-40B4-BE49-F238E27FC236}">
                    <a16:creationId xmlns:a16="http://schemas.microsoft.com/office/drawing/2014/main" id="{A48FAF79-7AF1-4DA1-A0D0-5F8BFC8D9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885568" y="1797926"/>
                <a:ext cx="2140000" cy="651881"/>
              </a:xfrm>
              <a:prstGeom prst="rect">
                <a:avLst/>
              </a:prstGeom>
            </p:spPr>
          </p:pic>
        </p:grpSp>
        <p:grpSp>
          <p:nvGrpSpPr>
            <p:cNvPr id="66" name="그룹 1021">
              <a:extLst>
                <a:ext uri="{FF2B5EF4-FFF2-40B4-BE49-F238E27FC236}">
                  <a16:creationId xmlns:a16="http://schemas.microsoft.com/office/drawing/2014/main" id="{89652EC4-29DE-487B-96F7-8CC6F39CCF54}"/>
                </a:ext>
              </a:extLst>
            </p:cNvPr>
            <p:cNvGrpSpPr/>
            <p:nvPr/>
          </p:nvGrpSpPr>
          <p:grpSpPr>
            <a:xfrm>
              <a:off x="5193118" y="1521631"/>
              <a:ext cx="314775" cy="316251"/>
              <a:chOff x="9389269" y="1920299"/>
              <a:chExt cx="472162" cy="474377"/>
            </a:xfrm>
          </p:grpSpPr>
          <p:pic>
            <p:nvPicPr>
              <p:cNvPr id="67" name="Object 97">
                <a:extLst>
                  <a:ext uri="{FF2B5EF4-FFF2-40B4-BE49-F238E27FC236}">
                    <a16:creationId xmlns:a16="http://schemas.microsoft.com/office/drawing/2014/main" id="{45DF469A-4A4A-409C-A59C-94EC3DAB52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389269" y="1920299"/>
                <a:ext cx="472162" cy="474377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C31A3CD-DBBD-432E-BFEA-542D16C7B7A0}"/>
                </a:ext>
              </a:extLst>
            </p:cNvPr>
            <p:cNvSpPr txBox="1"/>
            <p:nvPr/>
          </p:nvSpPr>
          <p:spPr>
            <a:xfrm>
              <a:off x="4501386" y="1538096"/>
              <a:ext cx="78482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회원</a:t>
              </a:r>
            </a:p>
          </p:txBody>
        </p: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CB388E43-4D31-4D2B-B6F0-5910567574E0}"/>
              </a:ext>
            </a:extLst>
          </p:cNvPr>
          <p:cNvSpPr txBox="1"/>
          <p:nvPr/>
        </p:nvSpPr>
        <p:spPr>
          <a:xfrm>
            <a:off x="4496866" y="2521979"/>
            <a:ext cx="84041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PW</a:t>
            </a:r>
            <a:r>
              <a:rPr lang="ko-KR" altLang="en-US" sz="13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0025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E297C-62C8-4823-875C-2F8E2410B268}"/>
              </a:ext>
            </a:extLst>
          </p:cNvPr>
          <p:cNvSpPr txBox="1"/>
          <p:nvPr/>
        </p:nvSpPr>
        <p:spPr>
          <a:xfrm>
            <a:off x="391393" y="301456"/>
            <a:ext cx="4100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01.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제안배경 및 필요성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067259-FEF0-4166-B16D-9A9680D22F8C}"/>
              </a:ext>
            </a:extLst>
          </p:cNvPr>
          <p:cNvSpPr txBox="1"/>
          <p:nvPr/>
        </p:nvSpPr>
        <p:spPr>
          <a:xfrm>
            <a:off x="391393" y="1125237"/>
            <a:ext cx="34374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시행착오 </a:t>
            </a:r>
            <a:r>
              <a:rPr lang="en-US" altLang="ko-KR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수집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FC8F6C1-FEAD-4BB8-AC75-26D6FFB634DB}"/>
              </a:ext>
            </a:extLst>
          </p:cNvPr>
          <p:cNvGrpSpPr/>
          <p:nvPr/>
        </p:nvGrpSpPr>
        <p:grpSpPr>
          <a:xfrm>
            <a:off x="201336" y="153226"/>
            <a:ext cx="11811699" cy="881233"/>
            <a:chOff x="201336" y="153226"/>
            <a:chExt cx="11811699" cy="88123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8488899-4882-4C34-9DF4-E3A34E5F7139}"/>
                </a:ext>
              </a:extLst>
            </p:cNvPr>
            <p:cNvGrpSpPr/>
            <p:nvPr/>
          </p:nvGrpSpPr>
          <p:grpSpPr>
            <a:xfrm>
              <a:off x="201336" y="153226"/>
              <a:ext cx="11811699" cy="881233"/>
              <a:chOff x="201336" y="153226"/>
              <a:chExt cx="11811699" cy="881233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E153206-468C-4126-80D2-EAFDC8AF14E8}"/>
                  </a:ext>
                </a:extLst>
              </p:cNvPr>
              <p:cNvSpPr/>
              <p:nvPr/>
            </p:nvSpPr>
            <p:spPr>
              <a:xfrm>
                <a:off x="201336" y="192946"/>
                <a:ext cx="11811699" cy="788565"/>
              </a:xfrm>
              <a:prstGeom prst="rect">
                <a:avLst/>
              </a:prstGeom>
              <a:solidFill>
                <a:srgbClr val="265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336D57-7CCC-465C-8520-A9D4FA49AA7A}"/>
                  </a:ext>
                </a:extLst>
              </p:cNvPr>
              <p:cNvSpPr txBox="1"/>
              <p:nvPr/>
            </p:nvSpPr>
            <p:spPr>
              <a:xfrm>
                <a:off x="414595" y="301456"/>
                <a:ext cx="2504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02.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개발 과정</a:t>
                </a:r>
                <a:endPara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0247B2F4-6005-40B6-8B5D-830CB8F34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2806" y="153226"/>
                <a:ext cx="926607" cy="881233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E17AAC5-3618-4072-80A9-A4E5BE2CF023}"/>
                </a:ext>
              </a:extLst>
            </p:cNvPr>
            <p:cNvSpPr/>
            <p:nvPr/>
          </p:nvSpPr>
          <p:spPr>
            <a:xfrm>
              <a:off x="9001386" y="400211"/>
              <a:ext cx="1923833" cy="374031"/>
            </a:xfrm>
            <a:prstGeom prst="roundRect">
              <a:avLst>
                <a:gd name="adj" fmla="val 50000"/>
              </a:avLst>
            </a:prstGeom>
            <a:solidFill>
              <a:srgbClr val="6699FF">
                <a:alpha val="4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너의 </a:t>
              </a:r>
              <a:r>
                <a:rPr lang="ko-KR" altLang="en-US" sz="15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수어가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들려   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A6FE6A2-C2DF-4978-8ACF-5B5420932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973" y="458163"/>
              <a:ext cx="387389" cy="25417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3C4353F-5CCD-4713-91EE-FB7ECF395B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723" b="25259"/>
          <a:stretch/>
        </p:blipFill>
        <p:spPr>
          <a:xfrm>
            <a:off x="4629081" y="1602291"/>
            <a:ext cx="2586365" cy="10867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FE0A6-DD68-4D67-9B3C-1317FE8ABDD2}"/>
              </a:ext>
            </a:extLst>
          </p:cNvPr>
          <p:cNvSpPr txBox="1"/>
          <p:nvPr/>
        </p:nvSpPr>
        <p:spPr>
          <a:xfrm>
            <a:off x="4675353" y="2567176"/>
            <a:ext cx="2814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KETI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R&amp;D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수어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데이터셋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DA95D7-B333-4CCD-9F47-202186106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985" y="2904195"/>
            <a:ext cx="5560556" cy="363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80794"/>
      </p:ext>
    </p:extLst>
  </p:cSld>
  <p:clrMapOvr>
    <a:masterClrMapping/>
  </p:clrMapOvr>
</p:sld>
</file>

<file path=ppt/theme/theme1.xml><?xml version="1.0" encoding="utf-8"?>
<a:theme xmlns:a="http://schemas.openxmlformats.org/drawingml/2006/main" name="2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3461</TotalTime>
  <Words>926</Words>
  <Application>Microsoft Office PowerPoint</Application>
  <PresentationFormat>와이드스크린</PresentationFormat>
  <Paragraphs>286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나눔스퀘어 ExtraBold</vt:lpstr>
      <vt:lpstr>나눔스퀘어라운드 Bold</vt:lpstr>
      <vt:lpstr>나눔스퀘어라운드 ExtraBold</vt:lpstr>
      <vt:lpstr>맑은 고딕</vt:lpstr>
      <vt:lpstr>Arial</vt:lpstr>
      <vt:lpstr>22_Office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안 은식</cp:lastModifiedBy>
  <cp:revision>208</cp:revision>
  <dcterms:created xsi:type="dcterms:W3CDTF">2021-01-06T02:47:47Z</dcterms:created>
  <dcterms:modified xsi:type="dcterms:W3CDTF">2021-08-22T05:36:57Z</dcterms:modified>
</cp:coreProperties>
</file>